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14" r:id="rId2"/>
  </p:sldMasterIdLst>
  <p:notesMasterIdLst>
    <p:notesMasterId r:id="rId13"/>
  </p:notesMasterIdLst>
  <p:sldIdLst>
    <p:sldId id="278" r:id="rId3"/>
    <p:sldId id="279" r:id="rId4"/>
    <p:sldId id="259" r:id="rId5"/>
    <p:sldId id="257" r:id="rId6"/>
    <p:sldId id="258" r:id="rId7"/>
    <p:sldId id="261" r:id="rId8"/>
    <p:sldId id="262" r:id="rId9"/>
    <p:sldId id="281" r:id="rId10"/>
    <p:sldId id="263" r:id="rId11"/>
    <p:sldId id="28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405E7-2555-44EE-8567-96F762D6BEFE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BBA99-5597-4123-AB07-5E77A3440F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177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12F74-B7BE-4BA4-84B9-156AC9C2E3D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36267D-9974-4814-A3D7-4F89B6D64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FA60BA-EDC4-49B4-A589-8F09DB89E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11F066-3893-4C30-B30D-50AD62D05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BD03FF-3105-4D08-AD54-A241762BF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BC6BB2-145B-4824-BD12-A29CB9AC8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435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DF801D-2D27-4E92-83DE-06E5777B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C9E886-84C2-4DE3-ACEB-4B2FE83FCC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249314-3FDE-4F89-ABA1-52A2CFC9C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4CF64F-BE59-42CA-A75E-14DE799D7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CA1AAA-3D2D-4FDA-8BCF-F56EFD03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987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94B3152-C77B-4C12-BE28-ACC4BE7031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028147-014A-4F38-B2DB-960DBB4641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C0A369-C379-4C17-9FA3-201946FC7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BFFC0A-ACFA-4BE1-8579-77D866BB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2E0821-2A65-402E-9FC6-5EF593FD0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651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32529-3C79-4A20-852F-9FD7FC9C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A65A9B7-4612-49A3-8FF2-0AAE236E4B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68A87A-3CFD-43D4-BFD3-7779FB47B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FFAC6D-66D6-4712-9C15-4D11D999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8AB6C5-F0DA-47ED-8DC0-DA5F21FB2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944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CF3CB6-9DAD-4A02-96AC-4EE01FCC5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2BBC28-D583-479E-A2B1-28C17E4BC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DC0B33-AAB1-4041-9EE4-9382EFC8A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69EC85-12B2-4804-AFA9-3F34A86AC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2D1355-2F8B-44D5-BC8B-3E54981A5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089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D7080E-9C86-49CE-9C83-A8D40184E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32F870-B7CD-4988-9045-D03382B00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DB72F7-F956-4555-BFC7-79477E51C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A2FFDF-D707-4B80-843E-3BE5AF39C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B0B54B-C938-4F56-9D66-69E54731D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723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4BF754-1742-411A-9613-2B7E3BA38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65F43C-4809-4730-BB97-ED03123C96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AD4970-A3FA-4E80-B454-4E6C8EF5A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ECE015-EDF4-4864-B412-96B35AF23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69EC2D6-0C07-4243-9D94-2C9D20EF1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040045-7358-4E4F-99D6-E276FC9DE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586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64186-5B4A-4FFB-B1FC-7D3CA09D6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F9294B-5F4F-4299-BBEF-1A4CE3350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ECA788-BFF3-498D-9CC9-576003D01B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9414DE-0120-4A43-B2B8-C83EA590F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86775E1-327C-4FBF-B843-12A6F87309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3848311-2D65-4F51-B28D-1F1F4AB2B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5762297-AA14-44D0-9542-CB6C335D5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155A42D-E679-4C5B-98CF-E65A007B6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313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1D202-42F8-4364-974D-020EB8582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E22CB5-BE36-49CF-9664-9846DC633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8CCCEE1-C48F-4305-A14F-C927F3441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38C7EE6-AEEF-430B-B401-0E1B3B7FF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3078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CAE7651-D016-4858-A5A4-A05F6E0EF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25DC6F-F03A-4010-85CD-ED843DD08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5350BF-049E-4479-82F9-D2E3F8FCD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0427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4A2A36-EE56-448D-8F35-F65DA06F3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F4881D-7C12-4527-8F39-D8F4015B8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AEC5FDD-77EE-46DA-97E4-4E8A0B978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FBD8D3-0CF7-4989-9832-0B70D2C75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6AA34D-2A9D-4DB4-BB9F-6CEF00E44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1878EA-AA48-4EAC-8011-D271B7CD1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4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D4D658-3A7C-4EA5-B8AD-3C8264AE6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8611BA-32C7-4CD3-957B-045E71601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DBF8A8-2FF5-4DB7-8F5C-1801A333F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A38D43-AE1D-47F8-B000-796C6A24E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2A090E-EE1B-4DC1-919F-F755914CC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125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3419B-5371-4F28-9335-A209CC0CC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DDD9098-14A9-4E2E-B8FA-DD0400E531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9276B31-132E-47A2-BC93-246C17554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8C9220-180A-4248-86B7-15D5EDD06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7CDF49-0276-4FB9-93D5-7273382C9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8766A1-2BF8-4D76-AC4B-3AEF478A1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223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E16C90-8F05-43FA-A077-CB5B24635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F97B88-2D1D-446B-B961-86A55BEBE0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D9221D-FE1C-4075-8BB3-E916628FA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93A0C8-CD07-4F6D-B4D1-FDF954EDE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0548D5-4C6D-4E29-9B36-B63DF933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721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6C0831D-B1E7-4053-A6AA-702EA87CDD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F3F0B5-812E-4F27-B7FE-19C547C07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C8DF49-02DA-4911-8918-B7C78CDAB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36F5FD-E08C-42E7-9032-430479A3B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AA5C42-FF32-4366-8B8C-B8E41C5BA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110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FEDA6-51A7-462C-963C-DBEE6868C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DAD3BE-EE6E-4C52-BCB8-4CCE29F77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DE5D4C-80C2-42F2-9062-D7BEC54E9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413305-AC8F-4F18-8DC2-389BE3596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AE7897-645C-471B-AC7D-5DFFE11B4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210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BABCEC-7B19-4C38-AFEE-438357103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6467F6-2ABD-400F-BE9C-F1BEE9E351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695FA8-96F1-4919-967B-6BFD04B26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036C5C-41FD-41FC-9C2D-F40D12EA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644DF8-0220-427D-AFF8-03C55E801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BE55CC-B7DA-49A1-8BB7-57B05F641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3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9DC3FA-B70C-44AB-90D3-0B990985B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297D9D-5AFD-4CFC-83A8-3665234B1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7F3540-235F-4DA3-AF28-07AB782B56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5A670B4-375C-4437-93A8-64E4A1BE2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0B5CFB-CE40-453F-BEBC-D6C96CA675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3039079-C61E-4CC2-849E-632D93F80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987682A-6EB2-40A0-BB72-33C8C356E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665493-296D-4AB5-84FE-2D9713FE7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05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7A521-799B-4752-859D-F6C12F5B1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D4E07A-EBCF-4582-8891-2BDC6FAD4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0EADBF-0D37-4B71-B7D6-512A3AE11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161901-A609-4724-8BD1-7A9BC6AA9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54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2730BEB-0ADB-48A8-8129-F71B59394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DECF8F8-BDB6-4C61-8F27-C6D0DB2E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67511E-2B30-4129-A10F-4FE1ABBE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071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FD97D7-525A-421A-8370-14A770DC3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772A8-CC8F-474D-BF1C-44ED6426D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AF302A4-6F26-448B-9A78-A3D81FE18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D31431-F122-459F-AC15-3C7839CAE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126D75-7D12-44CC-AEA4-CD94C3405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DF448D-EFE8-4A81-8CA1-CD2D99CF5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368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FAC59-F2F4-489B-BDE0-69185E060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A0144CC-05BB-4F41-A1A3-B6ADBA28DB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CDA6D6-E638-4C3A-8C08-65CE181AA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BD533D-9050-41E0-890B-507FDFEF6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4A0C3C-440E-4E75-BC6B-106453099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062CA4-BA5A-41AA-9A88-B9A4C94D3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3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FE4AE5-53CE-4579-9F9F-8843D3A42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919FC4-DD08-4B4B-90ED-B69AA0AED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1C3E3B-D900-40B3-919B-F963107AD0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A086A-34BC-4612-931F-8F677C033AA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D53B86-A50D-4B37-B322-C747EFA01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9ACED6-B461-4374-B54F-F6B6187D5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71EFC-9FE3-40CC-B515-1F44537D67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2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61848-4D0C-4C47-9404-6E29183E8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DC6ED8-7C1C-4D2D-9E64-F3005F9DF2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B8FABC-AFFA-4934-8780-1D28D86FED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0ADF5-EEED-494E-806A-6BDFDBEDD649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2B1325-67BF-4D9A-959B-3C08276D27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630190-E422-456B-B31E-80F344CE8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B674F-D483-4E46-A667-A0A7C1A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40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31864-E6A6-4262-BC4E-A75809BEA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844" y="545301"/>
            <a:ext cx="11743681" cy="238440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EAC4D2-E1D6-4BD4-8276-1D5C9A505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473" y="222739"/>
            <a:ext cx="11859490" cy="1514764"/>
          </a:xfrm>
        </p:spPr>
        <p:txBody>
          <a:bodyPr>
            <a:noAutofit/>
          </a:bodyPr>
          <a:lstStyle/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AA3577-B24E-4911-B5F1-703B3D39C8B7}"/>
              </a:ext>
            </a:extLst>
          </p:cNvPr>
          <p:cNvSpPr/>
          <p:nvPr/>
        </p:nvSpPr>
        <p:spPr>
          <a:xfrm>
            <a:off x="127530" y="2130274"/>
            <a:ext cx="1184031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«Интересные слова моего дедушки»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	Автор работы: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Култышев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Владислав,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лет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 АООП УО (ИН) 2 вариант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«С(к)О школа-интернат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Оса                                                               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	Руководители: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Винокурова Светлана Владимировна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455522-7256-484C-BE93-56A71A0B4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4989" y="3200400"/>
            <a:ext cx="3135085" cy="4180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074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31864-E6A6-4262-BC4E-A75809BEA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844" y="545301"/>
            <a:ext cx="11743681" cy="238440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EAC4D2-E1D6-4BD4-8276-1D5C9A505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473" y="222739"/>
            <a:ext cx="11859490" cy="1514764"/>
          </a:xfrm>
        </p:spPr>
        <p:txBody>
          <a:bodyPr>
            <a:noAutofit/>
          </a:bodyPr>
          <a:lstStyle/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AA3577-B24E-4911-B5F1-703B3D39C8B7}"/>
              </a:ext>
            </a:extLst>
          </p:cNvPr>
          <p:cNvSpPr/>
          <p:nvPr/>
        </p:nvSpPr>
        <p:spPr>
          <a:xfrm>
            <a:off x="127530" y="2130274"/>
            <a:ext cx="1184031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«Интересные слова моего дедушки»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	Автор работы: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Култышев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Владислав,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лет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по АООП УО (ИН) 2 вариант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«Школа-интернат»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Оса                                                               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	Руководители: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Винокурова Светлана Владимировна</a:t>
            </a: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  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455522-7256-484C-BE93-56A71A0B4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4989" y="3200400"/>
            <a:ext cx="3135085" cy="41801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523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20B208-B850-4C7C-B18F-76F902E8B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4"/>
          <a:stretch/>
        </p:blipFill>
        <p:spPr>
          <a:xfrm>
            <a:off x="8689154" y="2953989"/>
            <a:ext cx="2890757" cy="3425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EAC4D2-E1D6-4BD4-8276-1D5C9A505D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473" y="222739"/>
            <a:ext cx="9147298" cy="77874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14F4C1-3149-48E6-947E-BB46357BD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73" y="1307950"/>
            <a:ext cx="3805157" cy="5059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A688AF-0DAF-4C50-B095-46585A8BA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755" y="1282993"/>
            <a:ext cx="3813351" cy="5084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491CB6-C18B-434C-8B67-F981383B83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231" y="222739"/>
            <a:ext cx="3804027" cy="25350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8947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42" y="365125"/>
            <a:ext cx="4731844" cy="630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9BE5CD-F0DE-491D-AC67-D50C6B923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499" y="365125"/>
            <a:ext cx="4731844" cy="630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виток: вертикальный 6">
            <a:extLst>
              <a:ext uri="{FF2B5EF4-FFF2-40B4-BE49-F238E27FC236}">
                <a16:creationId xmlns:a16="http://schemas.microsoft.com/office/drawing/2014/main" id="{3932F48E-831D-4997-ADD0-0E962DFC7C36}"/>
              </a:ext>
            </a:extLst>
          </p:cNvPr>
          <p:cNvSpPr/>
          <p:nvPr/>
        </p:nvSpPr>
        <p:spPr>
          <a:xfrm>
            <a:off x="1504207" y="4560784"/>
            <a:ext cx="287648" cy="232890"/>
          </a:xfrm>
          <a:prstGeom prst="verticalScroll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6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A83CF45-D68A-4C96-842D-CA28737B3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59" y="3325091"/>
            <a:ext cx="9555504" cy="76668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Aft>
                <a:spcPts val="0"/>
              </a:spcAft>
              <a:tabLst>
                <a:tab pos="3105150" algn="ctr"/>
              </a:tabLs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:</a:t>
            </a:r>
            <a:b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создание мини-словаря «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Интересные слова моего дедушки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Задачи: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Найти научное определение устаревших слов и знать, какие бывают устаревшие слова;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Подобрать материал для создания мини-словаря «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Интересные слова моего дедушки»;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Изготовить словарь в форме мини-книжки, под названием 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«Интересные слова моего дедушки»;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Представить проектную работу на краевой конференции «Наш край»;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Проанализировать материалы и подвести итоги работы</a:t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4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9719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BF6750-F854-4470-ADAB-2018D1E8BC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882" y="1654971"/>
            <a:ext cx="3118554" cy="41580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76ED68-8AA4-41CE-876E-23C9B7C51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646" y="1654971"/>
            <a:ext cx="5116708" cy="38375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0AD7B58-E287-43C0-908F-4FC30E73A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" y="1654971"/>
            <a:ext cx="3116027" cy="415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0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-2173"/>
            <a:ext cx="12145757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709" y="907092"/>
            <a:ext cx="10515600" cy="159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Отбор слов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Подбор картинок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Распечатка картинок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Подбор материалов 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 для изготовления словаря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1A5B80-11DF-4D26-8DEB-30438A3ED4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3" y="2599953"/>
            <a:ext cx="2999874" cy="39998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B93D97-3E9F-4FAC-AABB-950DCB4EE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345" y="3047794"/>
            <a:ext cx="4138866" cy="31041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1A24A6-DBE9-4E75-AA96-6384BB0E85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809" y="3047794"/>
            <a:ext cx="4170948" cy="312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1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3891"/>
            <a:ext cx="12192000" cy="12090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мини-словаря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B10D12-C23E-4D79-99DB-E24C83C6F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26" y="1365086"/>
            <a:ext cx="3388927" cy="25416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A81B3D-9B6C-43BA-8158-54E0A65A3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75" y="4069084"/>
            <a:ext cx="3388927" cy="25416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9EA98D5-F5F4-403F-9CEC-99195E7DC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499" y="1377782"/>
            <a:ext cx="3388927" cy="254169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42CD68-9EB4-4B12-A970-3210FE1B26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400" y="4123800"/>
            <a:ext cx="3388927" cy="25416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739D4D-AAE2-4366-88D4-33628142CA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640" y="1375565"/>
            <a:ext cx="3388927" cy="254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53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0837"/>
            <a:ext cx="12192000" cy="914962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угадай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223" y="3512482"/>
            <a:ext cx="3816906" cy="38169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913" y="1025799"/>
            <a:ext cx="3604990" cy="36049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901" y="3203997"/>
            <a:ext cx="3654003" cy="36540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172" y="1569032"/>
            <a:ext cx="3792957" cy="2518523"/>
          </a:xfrm>
          <a:prstGeom prst="rect">
            <a:avLst/>
          </a:prstGeom>
        </p:spPr>
      </p:pic>
      <p:pic>
        <p:nvPicPr>
          <p:cNvPr id="9" name="Объект 3">
            <a:extLst>
              <a:ext uri="{FF2B5EF4-FFF2-40B4-BE49-F238E27FC236}">
                <a16:creationId xmlns:a16="http://schemas.microsoft.com/office/drawing/2014/main" id="{425E84EB-91DD-4D56-9C45-15DDDA7E84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89" y="1138541"/>
            <a:ext cx="3816906" cy="306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363" y="189634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102" y="1668607"/>
            <a:ext cx="3599098" cy="47987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922" y="1668607"/>
            <a:ext cx="3557733" cy="474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1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54</Words>
  <Application>Microsoft Office PowerPoint</Application>
  <PresentationFormat>Широкоэкранный</PresentationFormat>
  <Paragraphs>38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 </vt:lpstr>
      <vt:lpstr> Цель :  создание мини-словаря «Интересные слова моего дедушки»  Задачи: 1. Найти научное определение устаревших слов и знать, какие бывают устаревшие слова; 2 Подобрать материал для создания мини-словаря «Интересные слова моего дедушки»; 3. Изготовить словарь в форме мини-книжки, под названием «Интересные слова моего дедушки»; 4. Представить проектную работу на краевой конференции «Наш край»; 5. Проанализировать материалы и подвести итоги работы </vt:lpstr>
      <vt:lpstr>Подготовительный этап</vt:lpstr>
      <vt:lpstr>Основной этап</vt:lpstr>
      <vt:lpstr>Изготовление мини-словаря</vt:lpstr>
      <vt:lpstr>Попробуй угадай</vt:lpstr>
      <vt:lpstr>Заключительный этап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Краевая проектно-исследовательская конференция «Наш край -2024. Семья и мир вокруг нас»  для обучающихся отдельных образовательных организаций Пермского края  в рамках Открытого межрегионального Форума учебно-исследовательских, проектных, практических и творческих работ обучающихся (воспитанников), в том числе с ОВЗ и инвалидностью «Наука и культура» </dc:title>
  <dc:creator>user</dc:creator>
  <cp:lastModifiedBy>user</cp:lastModifiedBy>
  <cp:revision>31</cp:revision>
  <dcterms:created xsi:type="dcterms:W3CDTF">2024-04-23T06:00:29Z</dcterms:created>
  <dcterms:modified xsi:type="dcterms:W3CDTF">2024-09-23T07:38:41Z</dcterms:modified>
</cp:coreProperties>
</file>