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06.03.2025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06.03.2025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06.03.2025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06.03.2025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06.03.2025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736303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темперамента и их взаимодействие друг с другом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взаимодействия с холериком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32859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Лучше всего с таким типом темперамента уживается флегматик – импонирует холерику своей надёжностью, ответственностью, серьёзностью и стабильностью;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Хуже всего холерику приходится с меланхоликом – прямолинейность и импульсивность холерика меланхолика вводит в ступор и «выбрасывает» из колеи,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а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немотивированные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меланхолические перепады настроения выводят из себя неуравновешенного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холерика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.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Получается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замкнутый круг взаимных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раздражений;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 pitchFamily="18" charset="0"/>
              </a:rPr>
              <a:t>3. С холериком лучше всего вести себя нейтрально и уважительно, считаться с его мнением и стараться не обращать внимания на его «выпады».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взаимодействия с сангвиником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003232" cy="5112568"/>
          </a:xfrm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С сангвиником лучше всего себя чувствует меланхолик: иррациональные переключения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первого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его не только не раздражают, а, наоборот, снабжают новыми интересными впечатлениями и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отвлекают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от грустных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мыслей;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 pitchFamily="18" charset="0"/>
              </a:rPr>
              <a:t>2.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С сангвиником плохо уживается флегматик. В силу своей рациональной инертности флегматик никак не поспевает за оживленным и динамичным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сангвиником;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 pitchFamily="18" charset="0"/>
              </a:rPr>
              <a:t>3. С сангвиником лучше всего держаться «на единой волне», разделять с ним его идеи, мысли, желания, всё решать совместно.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общения с флегматиком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467600" cy="498916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1. Флегматик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частично совместим с меланхоликом. В таком союзе неизбежно будет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присутствовать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сочувствие и уважение к внутреннему миру другого человека, но в то же время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нарастать отчужденность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из-за недостатка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инициативности;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Не стоит «раздражать» флегматика бесконечной сменой деятельности;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Не ожидайте от флегматика ярких эмоций и долгих разговоров, задушевных бесед;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Флегматик не согласится пойти на какие-то яркие или экстремальные развлечения – он предпочтёт этому тишину.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общения с меланхоликом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Дайте возможность меланхолику заниматься своим любимым делом без резкого прерывания;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Не пытайтесь давить на меланхолика и не показывайте ему своего недовольства/раздражения;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Не навязывайте своего мнения;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Создайте атмосферу спокойствия и уюта, если вам предстоит общая работа или общее дело с человеком меланхолического типа темперамента;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Выбирайте демократический стиль общения, также не используйте в своей речи жаргонизмов или резких высказываний.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Практическое задание + ключ к тесту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test-ajzenka-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268760"/>
            <a:ext cx="7467600" cy="525658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Инструкция к тесту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Экстраверсия - интроверсия: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«да» (+): 1, 3, 8, 10, 13, 17, 22, 25, 27, 39, 44, 46, 49, 53, 56; «нет» (-): 5, 15, 20, 29, 32, 34, 37, 41, 51. 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Нейротизм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(эмоциональная стабильность - эмоциональная нестабильность):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«да» (+): 2, 4, 7, 9, 11, 14, 16, 19, 21, 23, 26, 28, 31, 33, 35, 38, 40, 43, 45, 47, 50, 52, 55, 57. 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«Шкала лжи»: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 «да» (+): 6, 24, 36; «нет» (-): 12, 18, 30, 42, 48, 54. Ответы, совпадающие с ключом, оцениваются в 1 балл.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Инструкция к тесту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Вам предлагается ответить на 57 вопросов. Вопросы направлены на выявление вашего обычного способа поведения. Постарайтесь представить типичные ситуации и дайте первый «естественный» ответ, который придет вам в голову. Если вы согласны с утверждением, поставьте рядом с его номером знак + (да), если нет — знак — (нет).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темперамент?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pic03488_0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44824"/>
            <a:ext cx="3657600" cy="41044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4334200" cy="5069160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Темперамент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- динамическая характеристика психических процессов и поведения человека, проявляющаяся в их скорости, изменчивости, интенсивности и других характеристиках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Calibri"/>
              </a:rPr>
              <a:t>Темперамент, по словам академика Ивана Петровича Павлова, это тип высшей нервной деятельности (головного мозга), его регуляция. </a:t>
            </a:r>
            <a:endParaRPr lang="ru-RU" sz="2200" dirty="0" smtClean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Свойства темперамента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3657600" cy="525658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Сенситивность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Реактивность;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Активность;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Взаимосвязь реактивности и активности;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Темп реакции;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Пластичность и ригидность;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Экстраверсия и интроверсия;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Эмоциональная возбудимость.</a:t>
            </a:r>
          </a:p>
          <a:p>
            <a:pPr marL="457200" indent="-457200">
              <a:buFont typeface="+mj-lt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428948432_osnovnye-svoystva-temperamenta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499992" y="1628800"/>
            <a:ext cx="3657600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12289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Гравюра 1547 года (темперамент)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7562812102023_a99761cae8b7c6700f6f32e64ee18adc249bbcb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12776"/>
            <a:ext cx="3863280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4478216" cy="499715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Гиппократ определял тип темперамента по количеству того или иного «сока» в теле. Например, он считал, что жёлтая желчь делает холерика истеричным и хамоватым, а чёрная желчь в теле меланхолика — причина его грусти. Однако, сейчас «теорию жидкостей» уже никто не использует.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75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7776864" cy="606916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Сангвиник и его характеристика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4751b57586e8f773c950019e032e274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3414636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270248" y="1412776"/>
            <a:ext cx="4334200" cy="5184576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Сангвиники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 — это энергичные экстраверты, которые любят быть в центре внимания и легко находят контакт с 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людьми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.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Речь сангвиника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громкая, быстрая, отчетливая и сопровождается выразительными мимикой и жестами. У сангвиника быстро возникают чувства радости, горя, привязанности и недоброжелательности, но все эти проявления его чувств неустойчивы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такой холерик?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50691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В общении с людьми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холерик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 допускает резкость, раздражительность, эмоциональную несдержанность, что часто не дает ему возможности объективно оценивать поступки людей, и на этой почве он создает конфликтные ситуации в коллективе.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a6683503c6075ad9da7e4865f115d6c5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499992" y="1412776"/>
            <a:ext cx="3519814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 темперамента - флегматик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56372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12776"/>
            <a:ext cx="3657600" cy="4250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4190184" cy="506916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Флегматики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 — интровертивные,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Calibri"/>
              </a:rPr>
              <a:t>малоэмоциональные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 люди. Вызвать чувства у них может только что-то очень впечатляющее. Они надёжные и терпеливые партнёры и предпочитают уютную рутину острым ощущениям. В отношениях с людьми флегматик всегда ровен, спокоен, в меру общителен, настроение у него устойчивое.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меланхолик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3657600" cy="525658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Меланхолики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 — люди с повышенной чувствительностью, которых может довести до слёз даже что-то незначительное. Представители меланхолического темперамента склонны к замкнутости и одиночеству, избегают общения с малознакомыми, новыми людьми, часто смущаются, проявляют большую неловкость в новой обстановке.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79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499992" y="1412776"/>
            <a:ext cx="3801616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94</TotalTime>
  <Words>715</Words>
  <Application>Microsoft Office PowerPoint</Application>
  <PresentationFormat>Экран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Виды темперамента и их взаимодействие друг с другом</vt:lpstr>
      <vt:lpstr>Что такое темперамент?</vt:lpstr>
      <vt:lpstr>Свойства темперамента</vt:lpstr>
      <vt:lpstr>Гравюра 1547 года (темперамент)</vt:lpstr>
      <vt:lpstr>Слайд 5</vt:lpstr>
      <vt:lpstr>Сангвиник и его характеристика</vt:lpstr>
      <vt:lpstr>Кто такой холерик?</vt:lpstr>
      <vt:lpstr>Тип темперамента - флегматик</vt:lpstr>
      <vt:lpstr>меланхолик</vt:lpstr>
      <vt:lpstr>Особенности взаимодействия с холериком</vt:lpstr>
      <vt:lpstr>Особенности взаимодействия с сангвиником</vt:lpstr>
      <vt:lpstr>Особенности общения с флегматиком</vt:lpstr>
      <vt:lpstr>Особенности общения с меланхоликом</vt:lpstr>
      <vt:lpstr>Практическое задание + ключ к тесту</vt:lpstr>
      <vt:lpstr>Инструкция к тесту</vt:lpstr>
      <vt:lpstr>Инструкция к тесту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темперамента и их взаимодействие друг с другом</dc:title>
  <dc:creator>Мясников Максим</dc:creator>
  <cp:lastModifiedBy>Admin</cp:lastModifiedBy>
  <cp:revision>11</cp:revision>
  <dcterms:created xsi:type="dcterms:W3CDTF">2025-03-05T13:03:24Z</dcterms:created>
  <dcterms:modified xsi:type="dcterms:W3CDTF">2025-03-06T07:50:55Z</dcterms:modified>
</cp:coreProperties>
</file>