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60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65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67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37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98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812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62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18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44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25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26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43A5C-1223-407C-9DEA-C8392A68508B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3B745-DE75-4571-BF73-834BC7D4B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27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696" y="138240"/>
            <a:ext cx="2000250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536" y="3836000"/>
            <a:ext cx="2458996" cy="18442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486" y="1767015"/>
            <a:ext cx="11380573" cy="2284457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sz="1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5047" y="5870448"/>
            <a:ext cx="3328417" cy="786384"/>
          </a:xfrm>
        </p:spPr>
        <p:txBody>
          <a:bodyPr>
            <a:normAutofit fontScale="85000" lnSpcReduction="20000"/>
          </a:bodyPr>
          <a:lstStyle/>
          <a:p>
            <a:pPr lvl="0" algn="l">
              <a:lnSpc>
                <a:spcPct val="100000"/>
              </a:lnSpc>
              <a:spcBef>
                <a:spcPct val="20000"/>
              </a:spcBef>
            </a:pPr>
            <a:r>
              <a:rPr lang="ru-RU" sz="1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учитель начальных классов: Гурская 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sz="1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</a:p>
          <a:p>
            <a:pPr lvl="0" algn="l">
              <a:lnSpc>
                <a:spcPct val="100000"/>
              </a:lnSpc>
              <a:spcBef>
                <a:spcPct val="20000"/>
              </a:spcBef>
            </a:pPr>
            <a:r>
              <a:rPr lang="ru-RU" sz="1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НГО «СОШ № 10», п. Лобва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61" y="4051472"/>
            <a:ext cx="20002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23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416" y="365125"/>
            <a:ext cx="10958384" cy="6097459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/>
              <a:t>3 конкурс</a:t>
            </a:r>
            <a:br>
              <a:rPr lang="ru-RU" sz="9600" b="1" dirty="0" smtClean="0"/>
            </a:br>
            <a:r>
              <a:rPr lang="ru-RU" sz="9600" b="1" dirty="0" smtClean="0"/>
              <a:t>плакат на тему «День Победы»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4725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68" y="365125"/>
            <a:ext cx="5972432" cy="625449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Что такое день Победы?</a:t>
            </a:r>
            <a:br>
              <a:rPr lang="ru-RU" sz="4800" b="1" dirty="0" smtClean="0"/>
            </a:br>
            <a:r>
              <a:rPr lang="ru-RU" sz="4800" b="1" dirty="0" smtClean="0"/>
              <a:t>Это гордость всей страны!</a:t>
            </a:r>
            <a:br>
              <a:rPr lang="ru-RU" sz="4800" b="1" dirty="0" smtClean="0"/>
            </a:br>
            <a:r>
              <a:rPr lang="ru-RU" sz="4800" b="1" dirty="0" smtClean="0"/>
              <a:t>Это мир над головою,</a:t>
            </a:r>
            <a:br>
              <a:rPr lang="ru-RU" sz="4800" b="1" dirty="0" smtClean="0"/>
            </a:br>
            <a:r>
              <a:rPr lang="ru-RU" sz="4800" b="1" dirty="0" smtClean="0"/>
              <a:t>Это значит нет войны!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28718"/>
            <a:ext cx="5753100" cy="3390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990" r="7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101" y="0"/>
            <a:ext cx="6178379" cy="320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7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0" y="0"/>
            <a:ext cx="11961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51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346" y="365125"/>
            <a:ext cx="11405286" cy="6097459"/>
          </a:xfrm>
        </p:spPr>
        <p:txBody>
          <a:bodyPr>
            <a:normAutofit/>
          </a:bodyPr>
          <a:lstStyle/>
          <a:p>
            <a:pPr algn="ctr"/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1941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b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война. </a:t>
            </a:r>
          </a:p>
        </p:txBody>
      </p:sp>
    </p:spTree>
    <p:extLst>
      <p:ext uri="{BB962C8B-B14F-4D97-AF65-F5344CB8AC3E}">
        <p14:creationId xmlns:p14="http://schemas.microsoft.com/office/powerpoint/2010/main" val="408867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9654" y="3039762"/>
            <a:ext cx="5474043" cy="31262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Черный цвет ленты означает дым, а оранжевый - пламя.</a:t>
            </a:r>
            <a:endParaRPr lang="ru-RU" dirty="0"/>
          </a:p>
        </p:txBody>
      </p:sp>
      <p:pic>
        <p:nvPicPr>
          <p:cNvPr id="4" name="Picture 2" descr="http://go1.imgsmail.ru/imgpreview?key=http%3A//img.nr2.ru/pict/arts1/27/40/274068.jpg&amp;mb=imgdb_preview_32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1913" y="2730842"/>
            <a:ext cx="5817421" cy="3863161"/>
          </a:xfrm>
          <a:prstGeom prst="rect">
            <a:avLst/>
          </a:prstGeom>
          <a:noFill/>
        </p:spPr>
      </p:pic>
      <p:pic>
        <p:nvPicPr>
          <p:cNvPr id="5" name="Picture 2" descr="C:\Documents and Settings\User\Мои документы\Мои рисунки\121-2162-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580" y="287637"/>
            <a:ext cx="8501122" cy="20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41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370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7286" y="365125"/>
            <a:ext cx="7315200" cy="1809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</a:t>
            </a:r>
            <a:r>
              <a:rPr lang="ru-RU" dirty="0" smtClean="0"/>
              <a:t>рден </a:t>
            </a:r>
            <a:r>
              <a:rPr lang="ru-RU" dirty="0"/>
              <a:t>Святого Георгия, который </a:t>
            </a:r>
            <a:r>
              <a:rPr lang="ru-RU" dirty="0" smtClean="0"/>
              <a:t>являлся </a:t>
            </a:r>
            <a:r>
              <a:rPr lang="ru-RU" dirty="0"/>
              <a:t>высшей военной наградой в России.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33" y="2230394"/>
            <a:ext cx="3327057" cy="4436076"/>
          </a:xfrm>
          <a:prstGeom prst="rect">
            <a:avLst/>
          </a:prstGeom>
        </p:spPr>
      </p:pic>
      <p:pic>
        <p:nvPicPr>
          <p:cNvPr id="6" name="Picture 4" descr="http://go4.imgsmail.ru/imgpreview?key=http%3A//territa.ru/_ph/951/2/15637805.jpg&amp;mb=imgdb_preview_9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8532" y="0"/>
            <a:ext cx="577546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331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4"/>
            <a:ext cx="12084909" cy="6097459"/>
          </a:xfrm>
        </p:spPr>
        <p:txBody>
          <a:bodyPr>
            <a:normAutofit/>
          </a:bodyPr>
          <a:lstStyle/>
          <a:p>
            <a:pPr algn="ctr"/>
            <a:r>
              <a:rPr lang="ru-RU" sz="13800" b="1" dirty="0"/>
              <a:t>1</a:t>
            </a:r>
            <a:r>
              <a:rPr lang="ru-RU" sz="13800" b="1" dirty="0" smtClean="0"/>
              <a:t> конкурс</a:t>
            </a:r>
            <a:endParaRPr lang="ru-RU" sz="13800" b="1" dirty="0"/>
          </a:p>
        </p:txBody>
      </p:sp>
    </p:spTree>
    <p:extLst>
      <p:ext uri="{BB962C8B-B14F-4D97-AF65-F5344CB8AC3E}">
        <p14:creationId xmlns:p14="http://schemas.microsoft.com/office/powerpoint/2010/main" val="335853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5" y="0"/>
            <a:ext cx="721634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048" y="0"/>
            <a:ext cx="3974757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0066" y="210065"/>
            <a:ext cx="7105134" cy="15075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 «Победа»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87048" y="790832"/>
            <a:ext cx="4374292" cy="34969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</a:t>
            </a:r>
          </a:p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 взятие Берлина»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3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3" y="0"/>
            <a:ext cx="3459233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942702" y="852616"/>
            <a:ext cx="6808573" cy="494270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 «Славы»</a:t>
            </a:r>
            <a:endParaRPr lang="ru-RU" sz="1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29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05" y="278628"/>
            <a:ext cx="11452655" cy="6122172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</a:t>
            </a:r>
            <a:b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«загадки на 9 мая»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75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74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Викторина</vt:lpstr>
      <vt:lpstr>Презентация PowerPoint</vt:lpstr>
      <vt:lpstr>22 июня 1941 года началась война. </vt:lpstr>
      <vt:lpstr>Черный цвет ленты означает дым, а оранжевый - пламя.</vt:lpstr>
      <vt:lpstr>Орден Святого Георгия, который являлся высшей военной наградой в России. </vt:lpstr>
      <vt:lpstr>1 конкурс</vt:lpstr>
      <vt:lpstr>Презентация PowerPoint</vt:lpstr>
      <vt:lpstr>Презентация PowerPoint</vt:lpstr>
      <vt:lpstr>2 конкурс «загадки на 9 мая»</vt:lpstr>
      <vt:lpstr>3 конкурс плакат на тему «День Победы»</vt:lpstr>
      <vt:lpstr>Что такое день Победы? Это гордость всей страны! Это мир над головою, Это значит нет войны!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pc.m</dc:creator>
  <cp:lastModifiedBy>Надя Гурская</cp:lastModifiedBy>
  <cp:revision>8</cp:revision>
  <dcterms:created xsi:type="dcterms:W3CDTF">2015-05-07T17:33:39Z</dcterms:created>
  <dcterms:modified xsi:type="dcterms:W3CDTF">2024-11-27T17:53:55Z</dcterms:modified>
</cp:coreProperties>
</file>