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7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F0B3C3-42CC-44E1-A3DA-1DD870A7748A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ABBE2B-2C77-49E8-85AE-FF75069124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079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11/21/2021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11/21/2021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g"/><Relationship Id="rId3" Type="http://schemas.openxmlformats.org/officeDocument/2006/relationships/image" Target="../media/image24.jpg"/><Relationship Id="rId7" Type="http://schemas.openxmlformats.org/officeDocument/2006/relationships/image" Target="../media/image28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g"/><Relationship Id="rId5" Type="http://schemas.openxmlformats.org/officeDocument/2006/relationships/image" Target="../media/image26.jpg"/><Relationship Id="rId4" Type="http://schemas.openxmlformats.org/officeDocument/2006/relationships/image" Target="../media/image25.jpg"/><Relationship Id="rId9" Type="http://schemas.openxmlformats.org/officeDocument/2006/relationships/image" Target="../media/image5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000" spc="-100" dirty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/>
                <a:ea typeface="+mn-ea"/>
                <a:cs typeface="+mn-cs"/>
              </a:rPr>
              <a:t>Технология постановки звуков с помощью логопедических зондов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15221" y="4507822"/>
            <a:ext cx="6831673" cy="1086237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dirty="0"/>
              <a:t>Подготовила: учитель- логопед </a:t>
            </a:r>
          </a:p>
          <a:p>
            <a:pPr algn="r"/>
            <a:r>
              <a:rPr lang="ru-RU" dirty="0"/>
              <a:t>МАОУ «Школа-интернат г. Белебей»</a:t>
            </a:r>
          </a:p>
          <a:p>
            <a:pPr algn="r"/>
            <a:r>
              <a:rPr lang="ru-RU" dirty="0" err="1"/>
              <a:t>Мухамадиева</a:t>
            </a:r>
            <a:r>
              <a:rPr lang="ru-RU" dirty="0"/>
              <a:t> Ляля </a:t>
            </a:r>
            <a:r>
              <a:rPr lang="ru-RU" dirty="0" err="1"/>
              <a:t>Муфассировна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5270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Зонд №7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19" y="2843684"/>
            <a:ext cx="4374682" cy="328101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23900" y="1764742"/>
            <a:ext cx="3855720" cy="452913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Для постановки звука «Р»</a:t>
            </a:r>
            <a:endParaRPr lang="ru-RU" sz="1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5564" y="1521000"/>
            <a:ext cx="3165308" cy="422041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5086" y="213336"/>
            <a:ext cx="2327108" cy="310281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9908" y="3631206"/>
            <a:ext cx="2322286" cy="309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6773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7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35081" y="-37172"/>
            <a:ext cx="63668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Зондозаменители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278" y="1509485"/>
            <a:ext cx="2208730" cy="220873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0873" y="4372615"/>
            <a:ext cx="2641270" cy="20543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3060" y="1384371"/>
            <a:ext cx="2736897" cy="273689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6027" y="1418333"/>
            <a:ext cx="1954117" cy="26689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1847" y="1263579"/>
            <a:ext cx="2978484" cy="297848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5300" y="4472213"/>
            <a:ext cx="2208730" cy="185512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2029" y="4381829"/>
            <a:ext cx="2816965" cy="207925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926" y="4121268"/>
            <a:ext cx="2294345" cy="2294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5194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7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79682" y="427335"/>
            <a:ext cx="79003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Обработка и хранение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78857" y="2002969"/>
            <a:ext cx="693782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Промывание </a:t>
            </a: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под водой моющим средством.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 </a:t>
            </a: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пол часа положить в емкость, заполненную стерилизационным 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раствором (</a:t>
            </a:r>
            <a:r>
              <a:rPr lang="ru-RU" sz="28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аламинол</a:t>
            </a: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Снова </a:t>
            </a: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промывать  под водой.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Стерилизация </a:t>
            </a: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 автоклаве.</a:t>
            </a:r>
          </a:p>
        </p:txBody>
      </p:sp>
    </p:spTree>
    <p:extLst>
      <p:ext uri="{BB962C8B-B14F-4D97-AF65-F5344CB8AC3E}">
        <p14:creationId xmlns:p14="http://schemas.microsoft.com/office/powerpoint/2010/main" val="36916476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Спасибо за внимание!</a:t>
            </a:r>
            <a:endParaRPr lang="ru-RU" sz="4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638300"/>
            <a:ext cx="6593114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126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9629" y="2608885"/>
            <a:ext cx="3925206" cy="2178961"/>
          </a:xfrm>
        </p:spPr>
        <p:txBody>
          <a:bodyPr>
            <a:normAutofit/>
          </a:bodyPr>
          <a:lstStyle/>
          <a:p>
            <a:r>
              <a:rPr lang="ru-RU" dirty="0" smtClean="0"/>
              <a:t>Способы </a:t>
            </a:r>
            <a:r>
              <a:rPr lang="ru-RU" dirty="0"/>
              <a:t>постановки звуков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99629" y="532357"/>
            <a:ext cx="3568760" cy="805546"/>
          </a:xfrm>
        </p:spPr>
        <p:txBody>
          <a:bodyPr>
            <a:noAutofit/>
          </a:bodyPr>
          <a:lstStyle/>
          <a:p>
            <a:r>
              <a:rPr lang="ru-RU" sz="2800" dirty="0" smtClean="0"/>
              <a:t>По подражанию</a:t>
            </a:r>
            <a:endParaRPr lang="ru-RU" sz="2800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687005" y="3427176"/>
            <a:ext cx="4472500" cy="14975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/>
              <a:t>При помощи логопедических зондов</a:t>
            </a:r>
            <a:endParaRPr lang="ru-RU" sz="2800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667874" y="5740475"/>
            <a:ext cx="4210412" cy="875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/>
              <a:t>Смешанный</a:t>
            </a:r>
            <a:endParaRPr lang="ru-RU" sz="2800" dirty="0"/>
          </a:p>
        </p:txBody>
      </p:sp>
      <p:sp>
        <p:nvSpPr>
          <p:cNvPr id="12" name="Стрелка вниз 11"/>
          <p:cNvSpPr/>
          <p:nvPr/>
        </p:nvSpPr>
        <p:spPr>
          <a:xfrm rot="10800000">
            <a:off x="1970315" y="1591016"/>
            <a:ext cx="388165" cy="764756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1970315" y="4728026"/>
            <a:ext cx="424542" cy="855694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16200000">
            <a:off x="5470189" y="3252551"/>
            <a:ext cx="413658" cy="762909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576" y="203737"/>
            <a:ext cx="4689929" cy="2774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6839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7884" y="4619395"/>
            <a:ext cx="2118859" cy="211885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167" y="1857375"/>
            <a:ext cx="2466975" cy="24669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225" y="4884168"/>
            <a:ext cx="2390508" cy="15893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8368" y="1700963"/>
            <a:ext cx="2532743" cy="25327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7923" y="2042503"/>
            <a:ext cx="1849664" cy="184966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872343" y="348344"/>
            <a:ext cx="92165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Подручные средства для постановки звуков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008196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7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167750" y="1003300"/>
            <a:ext cx="7220852" cy="541563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641605" y="32340"/>
            <a:ext cx="82731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Набор зондов по Ф.А. </a:t>
            </a:r>
            <a:r>
              <a:rPr lang="ru-RU" sz="4000" b="1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Рау</a:t>
            </a:r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endParaRPr lang="ru-RU" sz="40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179994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Зонд №1, 2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964" y="1890486"/>
            <a:ext cx="3491592" cy="465545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014" y="1398915"/>
            <a:ext cx="3855720" cy="365827"/>
          </a:xfrm>
        </p:spPr>
        <p:txBody>
          <a:bodyPr>
            <a:noAutofit/>
          </a:bodyPr>
          <a:lstStyle/>
          <a:p>
            <a:r>
              <a:rPr lang="ru-RU" sz="1800" dirty="0" smtClean="0"/>
              <a:t>Для постановки свистящих звуков</a:t>
            </a:r>
            <a:endParaRPr lang="ru-RU" sz="1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8479" y="217715"/>
            <a:ext cx="2833008" cy="37773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0634" y="2691284"/>
            <a:ext cx="3010737" cy="4014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8345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Зонд №3, 4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41" y="1764742"/>
            <a:ext cx="3868579" cy="478890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23900" y="1398914"/>
            <a:ext cx="3855720" cy="49645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Для постановки звука «Ш»</a:t>
            </a:r>
            <a:endParaRPr lang="ru-RU" sz="1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479" y="987420"/>
            <a:ext cx="4174672" cy="5566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4472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Зонд №5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171" y="2843684"/>
            <a:ext cx="4501977" cy="337648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2300" y="1564572"/>
            <a:ext cx="3855720" cy="641599"/>
          </a:xfrm>
        </p:spPr>
        <p:txBody>
          <a:bodyPr>
            <a:noAutofit/>
          </a:bodyPr>
          <a:lstStyle/>
          <a:p>
            <a:r>
              <a:rPr lang="ru-RU" sz="1800" dirty="0" smtClean="0"/>
              <a:t>Для постановки звука «Л» (иногда использую Зонд №4)</a:t>
            </a:r>
            <a:endParaRPr lang="ru-RU" sz="1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7050" y="701110"/>
            <a:ext cx="4139292" cy="5519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4823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Зонд №6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47" y="2843684"/>
            <a:ext cx="4554826" cy="341611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23900" y="1637144"/>
            <a:ext cx="3855720" cy="656113"/>
          </a:xfrm>
        </p:spPr>
        <p:txBody>
          <a:bodyPr>
            <a:noAutofit/>
          </a:bodyPr>
          <a:lstStyle/>
          <a:p>
            <a:r>
              <a:rPr lang="ru-RU" sz="1800" dirty="0" smtClean="0"/>
              <a:t>Для постановки звуков «К», «Г», «Х»</a:t>
            </a:r>
            <a:endParaRPr lang="ru-RU" sz="1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7471" y="1141035"/>
            <a:ext cx="3839076" cy="5118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1159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Зонд №3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412" y="2107312"/>
            <a:ext cx="1904695" cy="407577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23900" y="1538285"/>
            <a:ext cx="3855720" cy="452913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Для постановки звуков «Б», «В»</a:t>
            </a:r>
            <a:endParaRPr lang="ru-RU" sz="1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6300" y="1059543"/>
            <a:ext cx="5241476" cy="5123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7648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A2E40"/>
      </a:dk2>
      <a:lt2>
        <a:srgbClr val="EBE7DD"/>
      </a:lt2>
      <a:accent1>
        <a:srgbClr val="69A1AB"/>
      </a:accent1>
      <a:accent2>
        <a:srgbClr val="F2C418"/>
      </a:accent2>
      <a:accent3>
        <a:srgbClr val="87492C"/>
      </a:accent3>
      <a:accent4>
        <a:srgbClr val="4A845E"/>
      </a:accent4>
      <a:accent5>
        <a:srgbClr val="DC9528"/>
      </a:accent5>
      <a:accent6>
        <a:srgbClr val="9A5D78"/>
      </a:accent6>
      <a:hlink>
        <a:srgbClr val="66C8E3"/>
      </a:hlink>
      <a:folHlink>
        <a:srgbClr val="B162A1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17F9D331-421E-442F-B033-AF5B21A4485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TM10001105[[fn=Урожай]]</Template>
  <TotalTime>74</TotalTime>
  <Words>150</Words>
  <Application>Microsoft Office PowerPoint</Application>
  <PresentationFormat>Широкоэкранный</PresentationFormat>
  <Paragraphs>29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Century Gothic</vt:lpstr>
      <vt:lpstr>Franklin Gothic Book</vt:lpstr>
      <vt:lpstr>Crop</vt:lpstr>
      <vt:lpstr>Технология постановки звуков с помощью логопедических зондов</vt:lpstr>
      <vt:lpstr>Способы постановки звуков</vt:lpstr>
      <vt:lpstr>Презентация PowerPoint</vt:lpstr>
      <vt:lpstr>Презентация PowerPoint</vt:lpstr>
      <vt:lpstr>Зонд №1, 2</vt:lpstr>
      <vt:lpstr>Зонд №3, 4</vt:lpstr>
      <vt:lpstr>Зонд №5</vt:lpstr>
      <vt:lpstr>Зонд №6</vt:lpstr>
      <vt:lpstr>Зонд №3</vt:lpstr>
      <vt:lpstr>Зонд №7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постановки звуков с помощью логопедических зондов</dc:title>
  <dc:creator>Пользователь Windows</dc:creator>
  <cp:lastModifiedBy>Пользователь Windows</cp:lastModifiedBy>
  <cp:revision>9</cp:revision>
  <dcterms:created xsi:type="dcterms:W3CDTF">2021-11-21T11:03:14Z</dcterms:created>
  <dcterms:modified xsi:type="dcterms:W3CDTF">2021-11-21T12:17:48Z</dcterms:modified>
</cp:coreProperties>
</file>