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60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6186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315551" y="1238865"/>
            <a:ext cx="5672197" cy="95859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ПЕДАГОГИЧЕСКАЯ ЦЕННОСТЬ МИНИ-МУЗЕЯ ТЕЛЕФОНОВ «АЛЛЁ» В ВОСПИТАНИИ ДЕТЕЙ СРЕДНЕЙ ГРУППЫ</a:t>
            </a:r>
          </a:p>
        </p:txBody>
      </p:sp>
      <p:sp>
        <p:nvSpPr>
          <p:cNvPr id="5" name="Text 1"/>
          <p:cNvSpPr txBox="1"/>
          <p:nvPr/>
        </p:nvSpPr>
        <p:spPr>
          <a:xfrm>
            <a:off x="1204947" y="321722"/>
            <a:ext cx="5329500" cy="327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15000"/>
              </a:lnSpc>
              <a:buNone/>
            </a:pPr>
            <a:r>
              <a:rPr lang="ru-RU" sz="1400" b="1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МБДОУ </a:t>
            </a:r>
            <a:r>
              <a:rPr lang="ru-RU" sz="1400" b="1" dirty="0" err="1" smtClean="0">
                <a:latin typeface="Arial" pitchFamily="34" charset="0"/>
                <a:ea typeface="Arial" pitchFamily="34" charset="-122"/>
                <a:cs typeface="Arial" pitchFamily="34" charset="-120"/>
              </a:rPr>
              <a:t>Ужовский</a:t>
            </a:r>
            <a:r>
              <a:rPr lang="ru-RU" sz="1400" b="1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 детский сад</a:t>
            </a: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100" dirty="0"/>
          </a:p>
        </p:txBody>
      </p:sp>
      <p:sp>
        <p:nvSpPr>
          <p:cNvPr id="6" name="Text 2"/>
          <p:cNvSpPr txBox="1"/>
          <p:nvPr/>
        </p:nvSpPr>
        <p:spPr>
          <a:xfrm>
            <a:off x="1204947" y="3353111"/>
            <a:ext cx="5591700" cy="461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1400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Воспитатель: 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ru-RU" sz="1400" dirty="0" err="1" smtClean="0">
                <a:latin typeface="Arial" pitchFamily="34" charset="0"/>
                <a:ea typeface="Arial" pitchFamily="34" charset="-122"/>
                <a:cs typeface="Arial" pitchFamily="34" charset="-120"/>
              </a:rPr>
              <a:t>Бутранова</a:t>
            </a:r>
            <a:r>
              <a:rPr lang="ru-RU" sz="1400" dirty="0" smtClean="0">
                <a:latin typeface="Arial" pitchFamily="34" charset="0"/>
                <a:ea typeface="Arial" pitchFamily="34" charset="-122"/>
                <a:cs typeface="Arial" pitchFamily="34" charset="-120"/>
              </a:rPr>
              <a:t> Любовь Ивановна</a:t>
            </a: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9351" t="7126" r="11050"/>
          <a:stretch/>
        </p:blipFill>
        <p:spPr>
          <a:xfrm>
            <a:off x="4158113" y="2513009"/>
            <a:ext cx="4624552" cy="25546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196" y="48830"/>
            <a:ext cx="965860" cy="873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203600" y="422241"/>
            <a:ext cx="3620563" cy="140787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2500" b="1" dirty="0" smtClean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Ценность</a:t>
            </a:r>
            <a:r>
              <a:rPr lang="en-US" sz="2500" b="1" dirty="0" smtClean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500" b="1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создания </a:t>
            </a:r>
            <a:r>
              <a:rPr lang="en-US" sz="2500" b="1" dirty="0" err="1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мини-музея</a:t>
            </a:r>
            <a:r>
              <a:rPr lang="en-US" sz="2500" b="1" dirty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ru-RU" sz="2500" b="1" dirty="0" smtClean="0">
                <a:solidFill>
                  <a:srgbClr val="FF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телефонов в ДОУ</a:t>
            </a:r>
            <a:r>
              <a:rPr lang="en-US" sz="2649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649" dirty="0"/>
          </a:p>
        </p:txBody>
      </p:sp>
      <p:sp>
        <p:nvSpPr>
          <p:cNvPr id="6" name="Text 1"/>
          <p:cNvSpPr txBox="1"/>
          <p:nvPr/>
        </p:nvSpPr>
        <p:spPr>
          <a:xfrm>
            <a:off x="355800" y="1993975"/>
            <a:ext cx="3468363" cy="25763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Мини-музей телефонов в детском саду представляет собой уникальное пространство, где обучение гармонично сочетается с развитием и воспитанием детей. Создание такого мини-музея способствует не только расширению знаний малышей, но и формирует у них устойчивый интерес к историческому наследию и современным коммуникационным технологиям</a:t>
            </a:r>
            <a:r>
              <a:rPr lang="en-US" sz="1400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r>
              <a:rPr lang="en-US" sz="1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4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483" y="619990"/>
            <a:ext cx="4873197" cy="372999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</TotalTime>
  <Words>75</Words>
  <Application>Microsoft Office PowerPoint</Application>
  <PresentationFormat>Экран (16:9)</PresentationFormat>
  <Paragraphs>8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Ujovka</cp:lastModifiedBy>
  <cp:revision>64</cp:revision>
  <dcterms:created xsi:type="dcterms:W3CDTF">2026-04-10T11:33:41Z</dcterms:created>
  <dcterms:modified xsi:type="dcterms:W3CDTF">2026-05-25T12:45:10Z</dcterms:modified>
</cp:coreProperties>
</file>