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8" r:id="rId4"/>
    <p:sldId id="259" r:id="rId5"/>
    <p:sldId id="265" r:id="rId6"/>
    <p:sldId id="266" r:id="rId7"/>
    <p:sldId id="267" r:id="rId8"/>
    <p:sldId id="271" r:id="rId9"/>
    <p:sldId id="279" r:id="rId10"/>
    <p:sldId id="273" r:id="rId11"/>
    <p:sldId id="274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8" d="100"/>
          <a:sy n="88" d="100"/>
        </p:scale>
        <p:origin x="13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3A2D6-9DB8-4CDD-990F-15CE40BB3EF1}" type="datetimeFigureOut">
              <a:rPr lang="ru-RU" smtClean="0"/>
              <a:pPr/>
              <a:t>04.11.2021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CA78E-901E-4DB0-87F6-C1BB30797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85786" y="1534418"/>
            <a:ext cx="685804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Однажды один старый мудрый индеец — вождь племени разговаривал со своим маленьким внуком.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Почему бывают плохие люди? — спрашивал его любознательный внук.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Плохих людей не бывает, — ответил вождь. — В каждом человеке есть две половины — светлая и тёмная. Светлая сторона души призывает человека к любви, доброте, отзывчивости, миру, надежде, искренности. А тёмная сторона олицетворяет зло, эгоизм, разрушение, зависть, ложь, измену. Это как битва двух волков. Представь себе, что один волк светлый, а второй — тёмный. Понимаешь?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Понятно, — сказал малыш, тронутый до глубины души словами деда. Мальчик на какое-то время задумался, а потом спросил: — Но какой же волк побеждает в конце?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Старый индеец едва заметно улыбнулся: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Всегда побеждает тот волк, которого ты кормишь.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CIM\110_FUJI\DSCF0245.JPG"/>
          <p:cNvPicPr/>
          <p:nvPr/>
        </p:nvPicPr>
        <p:blipFill>
          <a:blip r:embed="rId2" cstate="print"/>
          <a:srcRect l="7575" t="11111" r="4545" b="9259"/>
          <a:stretch>
            <a:fillRect/>
          </a:stretch>
        </p:blipFill>
        <p:spPr bwMode="auto">
          <a:xfrm rot="5400000">
            <a:off x="464315" y="1535893"/>
            <a:ext cx="4143404" cy="3071834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3" name="Рисунок 2" descr="F:\DCIM\110_FUJI\DSCF0243.JPG"/>
          <p:cNvPicPr/>
          <p:nvPr/>
        </p:nvPicPr>
        <p:blipFill>
          <a:blip r:embed="rId3" cstate="print"/>
          <a:srcRect l="727" t="2222" b="4444"/>
          <a:stretch>
            <a:fillRect/>
          </a:stretch>
        </p:blipFill>
        <p:spPr bwMode="auto">
          <a:xfrm rot="5400000">
            <a:off x="4357686" y="1285860"/>
            <a:ext cx="4572033" cy="3000397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vahi.net/wp-content/uploads/2009/12/000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1885315" cy="237109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143240" y="872698"/>
            <a:ext cx="514353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Много лет выступая с кошками, я понял,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что Доброта - это энергия, которая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обладает удивительным свойством: когда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её даришь, то не теряешь, 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наоборот...приобретаешь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 пишу книги, чтобы поделиться своим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опытом и показать детям, как силой добра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любви можно творить чудеса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Ю.Д.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Куклачёв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71480"/>
            <a:ext cx="55007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Юрий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Куклачёв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разработал программу «Школа доброты» для занятия с детьми в начальных классах. Использовались работы ученых, академиков, психологов (Павлова, Орлова, Анохина).</a:t>
            </a:r>
            <a:b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143372" y="2214554"/>
            <a:ext cx="464347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Сегодня Юрий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Куклачёв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Художественный руководитель ГБУК Москвы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Театр кошек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Куклачёва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Народный артист Российской Федерации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Народный учитель России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Член союза писателей России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Соискатель учёной степени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кандидата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психологических наук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Почётный профессор Московского Государственного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Университета Культуры и Искусств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Почётный профессор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Беларусского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Государственного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Университета Культуры и Искусств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F:\DCIM\105_PANA\P1050783.JPG"/>
          <p:cNvPicPr/>
          <p:nvPr/>
        </p:nvPicPr>
        <p:blipFill>
          <a:blip r:embed="rId2" cstate="print"/>
          <a:srcRect l="47372"/>
          <a:stretch>
            <a:fillRect/>
          </a:stretch>
        </p:blipFill>
        <p:spPr bwMode="auto">
          <a:xfrm>
            <a:off x="785786" y="2571744"/>
            <a:ext cx="2944577" cy="4071966"/>
          </a:xfrm>
          <a:prstGeom prst="roundRect">
            <a:avLst/>
          </a:prstGeom>
          <a:noFill/>
          <a:ln w="57150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CIM\110_FUJI\DSCF02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978397">
            <a:off x="604892" y="1036062"/>
            <a:ext cx="3647933" cy="2522278"/>
          </a:xfrm>
          <a:prstGeom prst="rect">
            <a:avLst/>
          </a:prstGeom>
          <a:noFill/>
          <a:ln w="381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3" name="Рисунок 2" descr="F:\DCIM\110_FUJI\DSCF02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794239">
            <a:off x="2258492" y="3691555"/>
            <a:ext cx="3126815" cy="2444342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4" name="Рисунок 3" descr="F:\DCIM\110_FUJI\DSCF0242.JPG"/>
          <p:cNvPicPr/>
          <p:nvPr/>
        </p:nvPicPr>
        <p:blipFill>
          <a:blip r:embed="rId4" cstate="print"/>
          <a:srcRect l="3565" b="3459"/>
          <a:stretch>
            <a:fillRect/>
          </a:stretch>
        </p:blipFill>
        <p:spPr bwMode="auto">
          <a:xfrm rot="6129502">
            <a:off x="5339927" y="1150463"/>
            <a:ext cx="3355506" cy="263074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71472" y="0"/>
            <a:ext cx="771530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Никогда не воспитывайте в плохом настроении.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Ясно определите, что вы хотите от ребенка (и объясните ему это), а также узнайте, что он думает по этому поводу.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Предоставьте ребенку самостоятельность, не контролируйте каждый его шаг.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Оценивайте поступок, а не личность. Сущность человека и его отдельный поступки – не одно и тоже.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Дайте ребенку ощутить (улыбнитесь, прикоснитесь), что сочувствуете ему, верите в него, несмотря на его оплошность.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Воспитатель должен быть твердым. Но добрым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214414" y="642918"/>
            <a:ext cx="6715172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мир смотрите добрыми глазами,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Чтоб добрым было слово, добрым труд,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дураки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сочтут вас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дураками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Злодеи малодушными сочтут.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Нам, людям, лишь добро приносит счастье.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Оно в конце сильнее зла всегда,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Погибает в яме волк с кровавой пастью,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Пожар погасят ветер и вода.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у глупца спокойней жизнь и краше,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Пусть в жизни сам злодей не знает зла,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Добро вовеки будет богом нашим,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Ему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молитва наша и хвала.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(А. Кулиев)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643050"/>
            <a:ext cx="66437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Какого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человека можно назвать добрым? </a:t>
            </a:r>
            <a:endParaRPr lang="ru-RU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Какие поступки вы считаете добрыми? </a:t>
            </a:r>
            <a:endParaRPr lang="ru-RU" sz="36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Что такое «доброта»?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1555" y="4813994"/>
            <a:ext cx="44766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Круглый стол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214422"/>
            <a:ext cx="678661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Воспитание добротой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29058" y="5857892"/>
            <a:ext cx="4279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Смирнова Е. В.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МОУ СОШ №1 П. Селижарово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Тверская обл.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42976" y="1571612"/>
            <a:ext cx="7215238" cy="51398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Цели: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Помочь родителям увидеть необходимость и возможность воспитания доброты и гуманного отношения к окружающим.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Формирование у родителей личностного смысла в усвоении психолого-педагогических знаний, которые помогают воспитывать ребенка.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3.Развитие у родителей навыков общения и </a:t>
            </a:r>
            <a:r>
              <a:rPr 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педагогической рефлексии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14414" y="1103530"/>
            <a:ext cx="600079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Aharoni" pitchFamily="2" charset="-79"/>
              </a:rPr>
              <a:t>Взрослый помни…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Попробуй не наступить, а уступить. Не захватить, а отдать. Не кулак показать, а протянуть ладонь. Не спрятать, а поделиться. Не кричать, а выслушать. Не разорвать, а склеить.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571480"/>
            <a:ext cx="8358246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глазах у встречающих родителей первоклассник, выйдя из школы, ударил девочку по голове портфелем.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Ты что делаешь? -  возмущенно крикнула мать мальчика. – Ручка у портфеля совсем слабая, отлетит. С чем в школу ходить будешь?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Разве можно так, мальчик! – послышалось со всех сторон.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А пусть не плюется на переменах! – с искренней убежденностью в правоте содеянного ответил тот.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Видите? – видите, воодушевившись объяснением сына, женщина обратилась уже к людям. – Он защищался. Правильно сынок не давай себя в обиду. В следующий раз не плюнет. Но портфель  беречь надо. Ведь год только начался.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1357298"/>
            <a:ext cx="8001056" cy="443198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Существует три понятия доброты.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Самая маленькая доброта – пассивная.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Человек не ударит слабого, не заденет самолюбия легко ранимого. Но пройдет мимо зла, не поспешит сделать добро.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Доброта активная,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когда человек совершает добрые дела. Но тоже проходи мимо зла.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Созидательная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самое ценное, что может быть в человеке. Такая доброта выбирает  себе хозяина – человека, который поможет в беде, по-настоящему почувствует несправедливость, унижение одним человеком другого, он способен бороться со злом.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357166"/>
            <a:ext cx="778671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Доброта без разума …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Добрая слава бежит, а худая…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Добрая пословица ко времени …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 добро …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Добра соль, а переложишь …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Про доброе дело …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Добрые слова лучше …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Жизнь дана … 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Доброе братство … 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любит добрые дела, тому и …. 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Худо тому, кто добра … 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Доброе слово и … .  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CIM\108_FUJI\DSCF81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64704"/>
            <a:ext cx="6840760" cy="554461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394601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532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Aharoni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К3</dc:creator>
  <cp:lastModifiedBy>Кирилл Денисенко</cp:lastModifiedBy>
  <cp:revision>7</cp:revision>
  <dcterms:created xsi:type="dcterms:W3CDTF">2016-02-11T11:26:32Z</dcterms:created>
  <dcterms:modified xsi:type="dcterms:W3CDTF">2021-11-04T08:41:38Z</dcterms:modified>
</cp:coreProperties>
</file>