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0" r:id="rId3"/>
    <p:sldId id="258" r:id="rId4"/>
    <p:sldId id="261" r:id="rId5"/>
    <p:sldId id="263" r:id="rId6"/>
    <p:sldId id="259" r:id="rId7"/>
    <p:sldId id="266" r:id="rId8"/>
    <p:sldId id="265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C7EFD-5443-47E3-83AF-1266843548A5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CCBCA-B480-477F-87B4-6769B36EF87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Перед вами карточки с пословицами, поговорками, приметами, стихами и загадками о природном явлении с которым мы сегодня будем знакомиться. Вам необходимо разделиться на группы, используя подсказки в ваших карточках. (карточки разного цвета, на них текст о радуге, количество карточек по числу учащихся с разделением по семи цветам радуги на группы по 4 человека, число групп можно уменьшить в зависимости от наполняемости класса).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CCBCA-B480-477F-87B4-6769B36EF876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итак, давайте определимся с каким же природным явлением мы сегодня встретимся? Это редкое явление,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Всех приводит в изумление.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Над землёй, небесный мост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После дождика подрос.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Волшебство семи цветов,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Разноцветных семь подков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Изогнулись над планетой,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короновали лето.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Отвести глаз не могу,</a:t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смотрю на...(Радугу)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CCBCA-B480-477F-87B4-6769B36EF876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Радуга возникает из-за того, солнечный цвет преломляется и отражается капельками воды (дождя или тумана), парящими в атмосфере. Эти капельки по-разному отклоняют свет разных цветов: слабее всего отклоняется красный, а сильнее всего фиолетовый. В результате белый свет разлагается в спектр, происходит дисперсия света.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CCBCA-B480-477F-87B4-6769B36EF876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был Исаак Ньютон. В отличие от своих предшественников, Ньютон не только наблюдал разложение белого света в спектр, но и проводил массу интересных экспериментов с призмами и линзами. Впервые, явление радуги как преломлением солнечных лучей в каплях дождя, объяснил в 1267 году Роджер Бэкон. Но только Ньютон проанализировал свет, и преломляя луч света через призму, изначально насчитал 5 цветов: синий, зеленый, желтый, красный и фиолетовый ( для него пурпурный ). В дальнейшем, проводя исследования, ученый присмотрелся и заметил шестой. Но Ньютон был настолько верующий, что это число ему не понравилась, и он считал его бесовским наваждением. И тогда ученый "высмотрел" еще один цвет. Седьмым цветом Ньютону причудился индиго. Число семь ему очень понравилось.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CCBCA-B480-477F-87B4-6769B36EF876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Даже ребенок знает "где сидит фазан", то есть что цветов у радуги семь. Ну а если не оперировать заложенным со школы штампом, а попытаться посмотреть на радугу критическим взглядом самому? Ответ окажется не таким уж и очевидным. Всё зависит от многих факторов - от погоды, от особенностей места наблюдения, от характеристик зрения наблюдающего. Аристотель, в частности, выделял в радуге всего три цвета: красный, зеленый и фиолетовый. Все остальные цвета, считал он, являются смесью этих трех. В Киевской Руси вас бы авторитетно заверили в том, что радуга имеет четыре цвета. Киевский летописец в 1073 году писал: «В радуге суть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червеное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и синее, и зеленое, и багряное». А вот аборигены Австралии насчитывают в радуге шесть цветов, но при этом некоторые племена Африки до сих пор уверены, что у радуги всего два цвета - темный и светлый.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CCBCA-B480-477F-87B4-6769B36EF876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задание группам – предложите свой вариант запоминания цветов радуги, я знаю еще вот такие: Крот овце, жирафу, зайке гладил старые фуфайки. Как-то однажды Жан-звонарь городской сломал фонарь (Как однажды Жак-звонарь головою сбил фонарь)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CCBCA-B480-477F-87B4-6769B36EF876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как мы можем создать свою радугу?  Итак, перед вами инструкция и набор реактивов. Самое любимое занятие на химии – это что? Это опыты, вам предстоит провести серию опытов и исходя из полученного результата создать совместными усилиями химическую радугу, и выполнить небольшое задание по химии. Приступайте.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CCBCA-B480-477F-87B4-6769B36EF876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на что похожа радуга, если ее перевернуть?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CCBCA-B480-477F-87B4-6769B36EF876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улыбку – давайте будем улыбаться чаще и для хорошего настроения – небольшой фрагмент мультфильма, можно подпевать еноту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CCBCA-B480-477F-87B4-6769B36EF876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64;&#1050;&#1054;&#1051;&#1040;\&#1061;&#1048;&#1052;&#1048;&#1071;\&#1084;&#1072;&#1089;&#1090;&#1077;&#1088;-&#1082;&#1083;&#1072;&#1089;&#1089;%20&#1088;&#1072;&#1076;&#1091;&#1075;&#1072;\&#1054;&#1090;%20&#1091;&#1083;&#1099;&#1073;&#1082;&#1080;%20&#1093;&#1084;&#1091;&#1088;&#1099;&#1081;%20&#1076;&#1077;&#1085;&#1100;%20&#1089;&#1074;&#1077;&#1090;&#1083;&#1077;&#1081;.mp4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802" y="2714620"/>
            <a:ext cx="6072198" cy="1041397"/>
          </a:xfrm>
        </p:spPr>
        <p:txBody>
          <a:bodyPr/>
          <a:lstStyle/>
          <a:p>
            <a:r>
              <a:rPr lang="ru-RU" dirty="0" smtClean="0"/>
              <a:t>Химическая радуга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214950"/>
            <a:ext cx="5357850" cy="1543064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Куракина Наталья Юрьевна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Учитель химии и биологии ГБОУ СОШ № 481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229600" cy="72547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51520" y="908720"/>
            <a:ext cx="8644337" cy="5760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229600" cy="72547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220px-Prism_rainbow_schema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95536" y="692696"/>
            <a:ext cx="8265265" cy="51845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229600" cy="72547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3317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95536" y="260648"/>
            <a:ext cx="8568952" cy="64267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229600" cy="72547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Содержимое 3" descr="raduga (1)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79512" y="188640"/>
            <a:ext cx="8712968" cy="63895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229600" cy="72547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14422"/>
            <a:ext cx="8712968" cy="5286412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Крот овце, жирафу, зайке гладил 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старые фуфайки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 однажды Жан-звонарь городской сломал фонарь </a:t>
            </a:r>
          </a:p>
          <a:p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 однажды Жак-звонарь головою сбил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 фонарь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Химическая радуга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https://fsd.multiurok.ru/html/2018/10/14/s_5bc37df90458a/969728_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9263829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229600" cy="72547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1026" name="Picture 2" descr="http://www.meteoprog.ua/thumbnails/newsweather/cropr_681x280/big_337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805615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229600" cy="72547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От улыбки хмурый день светле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404664"/>
            <a:ext cx="8065038" cy="6048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566</Words>
  <Application>Microsoft Office PowerPoint</Application>
  <PresentationFormat>Экран (4:3)</PresentationFormat>
  <Paragraphs>26</Paragraphs>
  <Slides>9</Slides>
  <Notes>9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Химическая радуга</vt:lpstr>
      <vt:lpstr>Слайд 2</vt:lpstr>
      <vt:lpstr>Слайд 3</vt:lpstr>
      <vt:lpstr>Слайд 4</vt:lpstr>
      <vt:lpstr>Слайд 5</vt:lpstr>
      <vt:lpstr>Слайд 6</vt:lpstr>
      <vt:lpstr>Химическая радуга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cp:lastModifiedBy>1</cp:lastModifiedBy>
  <cp:revision>10</cp:revision>
  <dcterms:modified xsi:type="dcterms:W3CDTF">2022-06-07T15:39:35Z</dcterms:modified>
</cp:coreProperties>
</file>