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69" r:id="rId6"/>
    <p:sldId id="271" r:id="rId7"/>
    <p:sldId id="268" r:id="rId8"/>
    <p:sldId id="285" r:id="rId9"/>
    <p:sldId id="267" r:id="rId10"/>
    <p:sldId id="282" r:id="rId11"/>
    <p:sldId id="287" r:id="rId12"/>
    <p:sldId id="260" r:id="rId13"/>
    <p:sldId id="261" r:id="rId14"/>
    <p:sldId id="288" r:id="rId15"/>
    <p:sldId id="291" r:id="rId16"/>
    <p:sldId id="292" r:id="rId17"/>
    <p:sldId id="290" r:id="rId18"/>
    <p:sldId id="286" r:id="rId19"/>
    <p:sldId id="272" r:id="rId20"/>
    <p:sldId id="263" r:id="rId21"/>
    <p:sldId id="264" r:id="rId22"/>
    <p:sldId id="265" r:id="rId23"/>
    <p:sldId id="284" r:id="rId24"/>
    <p:sldId id="293" r:id="rId25"/>
    <p:sldId id="294" r:id="rId26"/>
    <p:sldId id="297" r:id="rId27"/>
    <p:sldId id="298" r:id="rId28"/>
    <p:sldId id="296" r:id="rId29"/>
    <p:sldId id="277" r:id="rId30"/>
    <p:sldId id="273" r:id="rId31"/>
    <p:sldId id="274" r:id="rId32"/>
    <p:sldId id="278" r:id="rId33"/>
    <p:sldId id="279" r:id="rId34"/>
    <p:sldId id="280" r:id="rId35"/>
    <p:sldId id="283" r:id="rId36"/>
    <p:sldId id="275" r:id="rId37"/>
    <p:sldId id="276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088E6-735D-4AA5-ADFE-74FA5F61FD6E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2B3EA-4613-45A5-B7E2-D1F5C3255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50DE8-66A5-462B-9D89-88FE68328CDA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727A4-2B39-4AC5-9AB9-25E04E1E6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1D3B8-CD25-4C97-B2EB-0CF5D5943188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32E95-2AD3-4E34-959B-37C113E0FE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E7A83-5866-4489-BE5F-9D3B5892EA30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9B2DF-4BE3-44AB-B464-51794170B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98D0A-2060-4805-9266-4698275D4F52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24B3F-9B3A-48F8-985F-866F2B28D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1F41F-0FCB-43CF-B073-DBA63728C74B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8A775-4BCA-4DAB-B5E9-B9D55CCF0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7EF4D-DBCF-4648-B148-F0A01AA09A3A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21B99-3AB9-44B0-B0D3-87037D8B7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065C0-E30D-4879-9BAD-2FECB6283417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E123A-E4B6-4D2B-9046-F754B6E0B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B29F7-F52C-4463-9195-F051CDAF4B37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A52E5-F8DC-4BF1-858F-47A4F0E11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93972-14A0-4BE4-B39F-6C5E4102870C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DAF74-E754-46BA-97C4-C0123889A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B18E-8BEA-4384-AD96-00BDD4179221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0188C-5CF4-4714-89CA-654EEFE93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176382-BE92-45F8-BC61-D1931382FF33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C86EE8-0C3D-45FC-A6C3-447EE6433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0;&#1091;&#1085;&#1094;\Desktop\&#1050;&#1083;&#1072;&#1089;&#1089;&#1085;&#1099;&#1081;%20&#1095;&#1072;&#1089;%20&#1058;&#1088;&#1072;&#1075;&#1077;&#1076;&#1080;&#1103;%20&#1041;&#1077;&#1089;&#1083;&#1072;&#1085;&#1072;%202\Shkol%20nye%20gody%20chudesnye%20Minus%20(mp3top100.net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0;&#1091;&#1085;&#1094;\Desktop\&#1050;&#1083;&#1072;&#1089;&#1089;&#1085;&#1099;&#1081;%20&#1095;&#1072;&#1089;%20&#1058;&#1088;&#1072;&#1075;&#1077;&#1076;&#1080;&#1103;%20&#1041;&#1077;&#1089;&#1083;&#1072;&#1085;&#1072;%202\&#1044;&#1077;&#1090;&#1080;%20&#1041;&#1077;&#1089;&#1083;&#1072;&#1085;&#1072;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8;&#1088;&#1072;&#1075;&#1077;&#1076;&#1080;&#1103;%20&#1041;&#1077;&#1089;&#1083;&#1072;&#1085;&#1072;\&#1055;&#1086;&#1082;&#1083;&#1086;&#1085;&#1080;&#1084;&#1089;&#1103;.wav" TargetMode="Externa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58;&#1088;&#1072;&#1075;&#1077;&#1076;&#1080;&#1103;%20&#1041;&#1077;&#1089;&#1083;&#1072;&#1085;&#1072;\&#1058;&#1086;&#1083;&#1100;&#1082;&#1086;%20&#1076;&#1086;&#1073;&#1088;&#1086;&#1090;&#1086;&#1081;%20&#1089;&#1077;&#1088;&#1076;&#1077;&#1094;-&#1053;.&#1058;&#1072;&#1085;&#1072;&#1085;&#1082;&#1086;+.mp3" TargetMode="Externa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0;&#1091;&#1085;&#1094;\Desktop\&#1050;&#1083;&#1072;&#1089;&#1089;&#1085;&#1099;&#1081;%20&#1095;&#1072;&#1089;%20&#1058;&#1088;&#1072;&#1075;&#1077;&#1076;&#1080;&#1103;%20&#1041;&#1077;&#1089;&#1083;&#1072;&#1085;&#1072;%202\Shkol%20nye%20gody%20chudesnye%20Minus%20(mp3top100.net).mp3" TargetMode="External"/><Relationship Id="rId6" Type="http://schemas.openxmlformats.org/officeDocument/2006/relationships/image" Target="../media/image44.jpeg"/><Relationship Id="rId5" Type="http://schemas.openxmlformats.org/officeDocument/2006/relationships/image" Target="../media/image5.gi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58;&#1088;&#1072;&#1075;&#1077;&#1076;&#1080;&#1103;%20&#1041;&#1077;&#1089;&#1083;&#1072;&#1085;&#1072;\&#1058;&#1086;&#1084;&#1072;&#1089;&#1086;-&#1040;&#1083;&#1100;&#1073;&#1080;&#1085;&#1086;&#1085;&#1080;-&#1040;&#1076;&#1072;&#1078;&#1080;&#1086;-&#1086;&#1088;&#1075;&#1072;&#1085;(muzofon.com).mp3" TargetMode="Externa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Shkol nye gody chudesnye Minus (mp3top100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667625" y="4365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758" fill="hold"/>
                                        <p:tgtEl>
                                          <p:spTgt spid="133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Черный сентябрь Беслана: как это было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19226"/>
            <a:ext cx="11430000" cy="82772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mbBmCc5xR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1290527262_beslan-foto-4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0" y="0"/>
            <a:ext cx="878681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Второй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случае штурма боевики угрожают взорвать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школу…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img.tyt.by/n/0c/0/beslan10.jpg"/>
          <p:cNvPicPr>
            <a:picLocks noChangeAspect="1" noChangeArrowheads="1"/>
          </p:cNvPicPr>
          <p:nvPr/>
        </p:nvPicPr>
        <p:blipFill>
          <a:blip r:embed="rId2"/>
          <a:srcRect t="12308" b="12308"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Черный сентябрь Беслана: как это было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072462" cy="51435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5715016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«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Детский доктор  мира»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Леонид Михайлович Рошаль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Черный сентябрь Беслана: как это было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001056" cy="54292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5715016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Бывший президент Ингушетии- 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Руслан Султанович Аушев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copypast.ru/uploads/posts/1251799953_beslan_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7572388" cy="54292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://www.ljplus.ru/img4/s/o/solnzevorot/besl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s://myslide.ru/documents_2/85f811f7acdb399f67586e0ee1af9f95/img5.jpg"/>
          <p:cNvPicPr>
            <a:picLocks noChangeAspect="1" noChangeArrowheads="1"/>
          </p:cNvPicPr>
          <p:nvPr/>
        </p:nvPicPr>
        <p:blipFill>
          <a:blip r:embed="rId2"/>
          <a:srcRect t="116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0" y="0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ДеньТретий ( последний)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Утро третьего дня для террористов стало последним, как и для многих заложников. </a:t>
            </a:r>
          </a:p>
          <a:p>
            <a:r>
              <a:rPr lang="ru-RU" sz="2400" dirty="0">
                <a:solidFill>
                  <a:schemeClr val="bg1"/>
                </a:solidFill>
              </a:rPr>
              <a:t>      </a:t>
            </a:r>
            <a:r>
              <a:rPr lang="ru-RU" sz="2400" dirty="0">
                <a:latin typeface="Calibri" pitchFamily="34" charset="0"/>
              </a:rPr>
              <a:t/>
            </a:r>
            <a:br>
              <a:rPr lang="ru-RU" sz="2400" dirty="0">
                <a:latin typeface="Calibri" pitchFamily="34" charset="0"/>
              </a:rPr>
            </a:br>
            <a:endParaRPr lang="ru-RU" sz="2400" dirty="0">
              <a:latin typeface="Calibri" pitchFamily="34" charset="0"/>
            </a:endParaRPr>
          </a:p>
        </p:txBody>
      </p:sp>
      <p:pic>
        <p:nvPicPr>
          <p:cNvPr id="15362" name="Picture 2" descr="http://pressa.tv/uploads/posts/2016-09/thumbs/1472736252_c21.jpg"/>
          <p:cNvPicPr>
            <a:picLocks noChangeAspect="1" noChangeArrowheads="1"/>
          </p:cNvPicPr>
          <p:nvPr/>
        </p:nvPicPr>
        <p:blipFill>
          <a:blip r:embed="rId2"/>
          <a:srcRect r="7236"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 descr="muzyika-s-kontakta-skachat-sayt-1425-large.jp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499915" y="2143116"/>
            <a:ext cx="4232056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11 класс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14339" name="Рисунок 3" descr="43771400_1242226646_butterfly21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357553" y="2205038"/>
            <a:ext cx="4052896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188913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115888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365625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4292600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3" descr="1283287874_24-14-05-3-e6-u8-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05438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5" descr="bes102d_rtridsp_2_russiaschool-v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2286000"/>
            <a:ext cx="54292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500034" y="0"/>
            <a:ext cx="735806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Участниками и жертвами террористических актов становятся не только мирные жители, но и воины-спецназовцы. </a:t>
            </a:r>
            <a:r>
              <a:rPr lang="ru-RU" dirty="0">
                <a:latin typeface="Calibri" pitchFamily="34" charset="0"/>
              </a:rPr>
              <a:t/>
            </a:r>
            <a:br>
              <a:rPr lang="ru-RU" dirty="0">
                <a:latin typeface="Calibri" pitchFamily="34" charset="0"/>
              </a:rPr>
            </a:br>
            <a:endParaRPr lang="ru-RU" dirty="0">
              <a:latin typeface="Calibri" pitchFamily="34" charset="0"/>
            </a:endParaRPr>
          </a:p>
        </p:txBody>
      </p:sp>
      <p:pic>
        <p:nvPicPr>
          <p:cNvPr id="13314" name="Picture 2" descr="http://ctc-rk.kz/wp-content/uploads/2016/12/imag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 descr="1251987489_1251958225_14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61963"/>
            <a:ext cx="8072438" cy="598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 Фото: Владимир ВЕЛЕНГУРИН"/>
          <p:cNvPicPr>
            <a:picLocks noChangeAspect="1" noChangeArrowheads="1"/>
          </p:cNvPicPr>
          <p:nvPr/>
        </p:nvPicPr>
        <p:blipFill>
          <a:blip r:embed="rId2"/>
          <a:srcRect b="16279"/>
          <a:stretch>
            <a:fillRect/>
          </a:stretch>
        </p:blipFill>
        <p:spPr bwMode="auto">
          <a:xfrm>
            <a:off x="0" y="1071522"/>
            <a:ext cx="9144000" cy="57864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285728"/>
            <a:ext cx="68325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Страшная трагедия в г. Беслан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785786" y="5929330"/>
            <a:ext cx="7358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Избиение царем Иродом Вифлеемских младенцев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img-fotki.yandex.ru/get/9834/200096112.34/0_d23d2_f0962900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85728"/>
            <a:ext cx="5347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Слезы, ненависть, горе.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429265"/>
            <a:ext cx="9144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1-3 сентября в г. Беслан погибли 334 человека, из них 186 детей, 15 учителей, более 900 человек получили ранения…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s://img.tyt.by/620x620s/n/reuters/0c/0/beslan_terakt_2004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5905500" cy="3929090"/>
          </a:xfrm>
          <a:prstGeom prst="rect">
            <a:avLst/>
          </a:prstGeom>
          <a:noFill/>
        </p:spPr>
      </p:pic>
      <p:pic>
        <p:nvPicPr>
          <p:cNvPr id="2052" name="Picture 4" descr="http://sud.ua/uploads/old/news/14728168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2984"/>
            <a:ext cx="3714744" cy="3929090"/>
          </a:xfrm>
          <a:prstGeom prst="rect">
            <a:avLst/>
          </a:prstGeom>
          <a:noFill/>
        </p:spPr>
      </p:pic>
      <p:pic>
        <p:nvPicPr>
          <p:cNvPr id="2054" name="Picture 6" descr="http://itd0.mycdn.me/image?id=836713495315&amp;t=20&amp;plc=WEB&amp;tkn=*05NFY8YXev43pnjdeOxuWn6o1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142984"/>
            <a:ext cx="3143240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85728"/>
            <a:ext cx="76185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Мемориальное кладбище Беслана</a:t>
            </a:r>
          </a:p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«Город ангелов»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https://cs540109.userapi.com/c540106/v540106315/38f13/bdsNI4ldro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9144000" cy="50720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00364" y="214290"/>
            <a:ext cx="36528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«Древо скорби»</a:t>
            </a:r>
          </a:p>
        </p:txBody>
      </p:sp>
      <p:pic>
        <p:nvPicPr>
          <p:cNvPr id="4" name="Рисунок 2" descr="104668639_large_1076167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rhivurokov.ru/multiurok/3/3/c/33cce1ed858e0bc0f03a6b825c421452ab88a69f/img_phpAtQO6r_tragediya-beslana_1_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ти Беслан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6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201210242059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__4KWvs2Gw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2357430"/>
            <a:ext cx="8337524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Памяти жертв Беслана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МИНУТА  МОЛЧАНИЯ</a:t>
            </a:r>
          </a:p>
        </p:txBody>
      </p:sp>
      <p:pic>
        <p:nvPicPr>
          <p:cNvPr id="4" name="Поклонимс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286750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857250" y="2000250"/>
            <a:ext cx="74295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Вы услышали историю бесланской трагедии. На листочках, которые лежат перед вами, напишите, какие ассоциации вызывают у вас слова «террор», «терроризм», «террорист»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i="1" smtClean="0"/>
              <a:t>инструктаж по антитеррористической и личной безопасности учащихся.</a:t>
            </a:r>
            <a:endParaRPr lang="ru-RU" sz="3200" smtClean="0"/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381000" y="1250950"/>
            <a:ext cx="8229600" cy="4525963"/>
          </a:xfrm>
        </p:spPr>
        <p:txBody>
          <a:bodyPr/>
          <a:lstStyle/>
          <a:p>
            <a:pPr eaLnBrk="1" hangingPunct="1"/>
            <a:r>
              <a:rPr lang="ru-RU" sz="1800" smtClean="0"/>
              <a:t>1.     Если увидели подозрительного человека, сообщите об этом родителям, учителям, сотрудникам правоохранительных органов.</a:t>
            </a:r>
          </a:p>
          <a:p>
            <a:pPr eaLnBrk="1" hangingPunct="1"/>
            <a:r>
              <a:rPr lang="ru-RU" sz="1800" smtClean="0"/>
              <a:t>2.     Никогда не берите в руки, не открывайте, не разворачивайте подозрительные бесхозные сумки, пакеты, кейсы, чемоданы, портфели. Не   наносите  по ним удары.</a:t>
            </a:r>
          </a:p>
          <a:p>
            <a:pPr eaLnBrk="1" hangingPunct="1"/>
            <a:r>
              <a:rPr lang="ru-RU" sz="1800" smtClean="0"/>
              <a:t>3.     Не предпринимайте попытку самостоятельно обезвредить подозрительный предмет или доставить его в отделение милиции.</a:t>
            </a:r>
          </a:p>
          <a:p>
            <a:pPr eaLnBrk="1" hangingPunct="1"/>
            <a:r>
              <a:rPr lang="ru-RU" sz="1800" smtClean="0"/>
              <a:t>4.     Не пытайтесь проникнуть в отцепленную, огражденную, охраняемую зону.</a:t>
            </a:r>
          </a:p>
          <a:p>
            <a:pPr eaLnBrk="1" hangingPunct="1"/>
            <a:r>
              <a:rPr lang="ru-RU" sz="1800" smtClean="0"/>
              <a:t>5.     Постарайтесь быстро покинуть опасную зону, вывести из нее сверстников.</a:t>
            </a:r>
          </a:p>
          <a:p>
            <a:pPr eaLnBrk="1" hangingPunct="1"/>
            <a:r>
              <a:rPr lang="ru-RU" sz="1800" smtClean="0"/>
              <a:t>6.     Если у вас есть информация о готовящемся террористическом акте, незамедлительно сообщите об этом родителям, учителям, в милицию, спасателям.</a:t>
            </a:r>
          </a:p>
          <a:p>
            <a:pPr eaLnBrk="1" hangingPunct="1"/>
            <a:r>
              <a:rPr lang="ru-RU" sz="1800" b="1" i="1" smtClean="0"/>
              <a:t>Телефоны:</a:t>
            </a:r>
            <a:endParaRPr lang="ru-RU" sz="1800" smtClean="0"/>
          </a:p>
          <a:p>
            <a:pPr eaLnBrk="1" hangingPunct="1"/>
            <a:r>
              <a:rPr lang="ru-RU" sz="1800" smtClean="0"/>
              <a:t>Пожарная служба – 01</a:t>
            </a:r>
          </a:p>
          <a:p>
            <a:pPr eaLnBrk="1" hangingPunct="1"/>
            <a:r>
              <a:rPr lang="ru-RU" sz="1800" smtClean="0"/>
              <a:t>Милиция – 02</a:t>
            </a:r>
          </a:p>
          <a:p>
            <a:pPr eaLnBrk="1" hangingPunct="1"/>
            <a:r>
              <a:rPr lang="ru-RU" sz="1800" smtClean="0"/>
              <a:t>Скорая помощь – 03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ChangeArrowheads="1"/>
          </p:cNvSpPr>
          <p:nvPr/>
        </p:nvSpPr>
        <p:spPr bwMode="auto">
          <a:xfrm>
            <a:off x="285750" y="5715000"/>
            <a:ext cx="8858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кто-нибудь знает, почему голубь стал символом мира?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Рисунок 2" descr="Dove-Freedom-720x12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500063"/>
            <a:ext cx="55721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357188" y="3714752"/>
            <a:ext cx="8229600" cy="3000373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Го́лубь ми́ра — выражение, получившее популярность после окончания Второй мировой войны в связи с деятельностью Всемирного конгресса сторонников мира.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Существует традиция выпускать белых голубей как символ мирных намерений. </a:t>
            </a:r>
          </a:p>
        </p:txBody>
      </p:sp>
      <p:pic>
        <p:nvPicPr>
          <p:cNvPr id="1026" name="Рисунок 1" descr="11"/>
          <p:cNvPicPr>
            <a:picLocks noChangeAspect="1" noChangeArrowheads="1"/>
          </p:cNvPicPr>
          <p:nvPr/>
        </p:nvPicPr>
        <p:blipFill>
          <a:blip r:embed="rId2"/>
          <a:srcRect r="4965" b="5836"/>
          <a:stretch>
            <a:fillRect/>
          </a:stretch>
        </p:blipFill>
        <p:spPr bwMode="auto">
          <a:xfrm>
            <a:off x="2357422" y="500042"/>
            <a:ext cx="3718582" cy="2786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 descr="11"/>
          <p:cNvPicPr>
            <a:picLocks noChangeAspect="1" noChangeArrowheads="1"/>
          </p:cNvPicPr>
          <p:nvPr/>
        </p:nvPicPr>
        <p:blipFill>
          <a:blip r:embed="rId3"/>
          <a:srcRect r="4965" b="5836"/>
          <a:stretch>
            <a:fillRect/>
          </a:stretch>
        </p:blipFill>
        <p:spPr bwMode="auto">
          <a:xfrm>
            <a:off x="500034" y="214290"/>
            <a:ext cx="7330833" cy="57132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891" name="Только добротой сердец-Н.Тананко+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243888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367" fill="hold"/>
                                        <p:tgtEl>
                                          <p:spTgt spid="378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1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3" descr="ria-novosti-anton-podgaiko-35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357188"/>
            <a:ext cx="6421437" cy="42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Прямоугольник 4"/>
          <p:cNvSpPr>
            <a:spLocks noChangeArrowheads="1"/>
          </p:cNvSpPr>
          <p:nvPr/>
        </p:nvSpPr>
        <p:spPr bwMode="auto">
          <a:xfrm>
            <a:off x="642938" y="4919663"/>
            <a:ext cx="74295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Мы не должны забывать эти черные даты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делать все возможное,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этого не повторилось.</a:t>
            </a:r>
            <a:r>
              <a:rPr lang="ru-RU" sz="2800" dirty="0">
                <a:latin typeface="Calibri" pitchFamily="34" charset="0"/>
              </a:rPr>
              <a:t/>
            </a:r>
            <a:br>
              <a:rPr lang="ru-RU" sz="2800" dirty="0">
                <a:latin typeface="Calibri" pitchFamily="34" charset="0"/>
              </a:rPr>
            </a:br>
            <a:r>
              <a:rPr lang="ru-RU" dirty="0">
                <a:latin typeface="Calibri" pitchFamily="34" charset="0"/>
              </a:rPr>
              <a:t/>
            </a:r>
            <a:br>
              <a:rPr lang="ru-RU" dirty="0">
                <a:latin typeface="Calibri" pitchFamily="34" charset="0"/>
              </a:rPr>
            </a:b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2" descr="1756706-faa1e81cfd3e0c9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785813"/>
            <a:ext cx="5429250" cy="495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Shkol nye gody chudesnye Minus (mp3top100.net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01013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412875"/>
            <a:ext cx="17859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7050" y="2420938"/>
            <a:ext cx="17859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4076700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63" y="0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68538" y="260350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88913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19" descr="Background (&amp;acy;&amp;ncy;&amp;icy;&amp;mcy;&amp;acy;&amp;tscy;&amp;icy;&amp;ocy;&amp;ncy;&amp;ncy;&amp;ycy;&amp;iecy; &amp;fcy;&amp;ocy;&amp;ncy;&amp;ycy;).- &amp;lcy;&amp;icy;&amp;scy;&amp;tcy;&amp;ocy;&amp;pcy;&amp;acy;&amp;dcy;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365625"/>
            <a:ext cx="17859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13" descr="lori-0000434897-yn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115889"/>
            <a:ext cx="2590800" cy="174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9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3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5797550"/>
          </a:xfrm>
        </p:spPr>
        <p:txBody>
          <a:bodyPr/>
          <a:lstStyle/>
          <a:p>
            <a:pPr algn="l"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Ребята, скажите, пожалуйста, что Вы знаете о трагедии в Беслане? Когда произошло это событие?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Кто такие террористы?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Как Вы думаете, почему они захватили школу в Беслане?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А Вы знаете, как они относились к тем, кто попал к ним в руки?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Почему мы должны об этом знать и не забывать это событие?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Какие выводы мы должны сделать для себя?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уроки должны извлечь из этих событий?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26522_html_m57fa5ba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4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28794" y="2571744"/>
            <a:ext cx="5185459" cy="280076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Трагедия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Беслана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 descr="jpg519998405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candle09-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3121" y="5403887"/>
            <a:ext cx="830879" cy="1454113"/>
          </a:xfrm>
          <a:prstGeom prst="ellipse">
            <a:avLst/>
          </a:prstGeom>
          <a:ln w="635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Томасо-Альбинони-Адажио-орган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4348" y="285728"/>
            <a:ext cx="77059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Боль, которая не утихнет никогда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Бесла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71546"/>
            <a:ext cx="8929718" cy="50006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6150114"/>
            <a:ext cx="43248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как это было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ds03.infourok.ru/uploads/ex/0589/00008e40-d05174cb/3/img3.jpg"/>
          <p:cNvPicPr>
            <a:picLocks noChangeAspect="1" noChangeArrowheads="1"/>
          </p:cNvPicPr>
          <p:nvPr/>
        </p:nvPicPr>
        <p:blipFill>
          <a:blip r:embed="rId2"/>
          <a:srcRect r="23576" b="22847"/>
          <a:stretch>
            <a:fillRect/>
          </a:stretch>
        </p:blipFill>
        <p:spPr bwMode="auto">
          <a:xfrm>
            <a:off x="0" y="0"/>
            <a:ext cx="9144000" cy="5715016"/>
          </a:xfrm>
          <a:prstGeom prst="rect">
            <a:avLst/>
          </a:prstGeom>
          <a:noFill/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0" y="5857892"/>
            <a:ext cx="8429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школьном дворе за несколько часов до терракта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44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</a:t>
            </a:r>
          </a:p>
          <a:p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Кто-то 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подумал сначала, что на линейке стали пускать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салют…</a:t>
            </a:r>
            <a:r>
              <a:rPr lang="ru-RU" sz="2800" dirty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dirty="0">
                <a:latin typeface="Calibri" pitchFamily="34" charset="0"/>
              </a:rPr>
              <a:t/>
            </a:r>
            <a:br>
              <a:rPr lang="ru-RU" dirty="0">
                <a:latin typeface="Calibri" pitchFamily="34" charset="0"/>
              </a:rPr>
            </a:br>
            <a:endParaRPr lang="ru-RU" dirty="0">
              <a:latin typeface="Calibri" pitchFamily="34" charset="0"/>
            </a:endParaRPr>
          </a:p>
        </p:txBody>
      </p:sp>
      <p:pic>
        <p:nvPicPr>
          <p:cNvPr id="19460" name="Picture 4" descr="https://img.tyt.by/620x620s/n/09/2/beslan_na_shkolnom_dvore_za_neskolko_chasov_do_terak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28778"/>
            <a:ext cx="9144000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645</TotalTime>
  <Words>240</Words>
  <Application>Microsoft Office PowerPoint</Application>
  <PresentationFormat>Экран (4:3)</PresentationFormat>
  <Paragraphs>48</Paragraphs>
  <Slides>37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- Ребята, скажите, пожалуйста, что Вы знаете о трагедии в Беслане? Когда произошло это событие?  - Кто такие террористы?  Как Вы думаете, почему они захватили школу в Беслане? - А Вы знаете, как они относились к тем, кто попал к ним в руки? - Почему мы должны об этом знать и не забывать это событие? - Какие выводы мы должны сделать для себя?  Какие уроки должны извлечь из этих событий?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инструктаж по антитеррористической и личной безопасности учащихся.</vt:lpstr>
      <vt:lpstr>Презентация PowerPoint</vt:lpstr>
      <vt:lpstr>Го́лубь ми́ра — выражение, получившее популярность после окончания Второй мировой войны в связи с деятельностью Всемирного конгресса сторонников мира.   Существует традиция выпускать белых голубей как символ мирных намерений. </vt:lpstr>
      <vt:lpstr>Презентация PowerPoint</vt:lpstr>
      <vt:lpstr>Презентация PowerPoint</vt:lpstr>
      <vt:lpstr>Презентация PowerPoint</vt:lpstr>
    </vt:vector>
  </TitlesOfParts>
  <Company>МОУ "СОШ с.Маянга"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знаний</dc:title>
  <dc:creator>Васильева Н.И.</dc:creator>
  <cp:lastModifiedBy>admin</cp:lastModifiedBy>
  <cp:revision>59</cp:revision>
  <dcterms:created xsi:type="dcterms:W3CDTF">2014-08-29T08:08:19Z</dcterms:created>
  <dcterms:modified xsi:type="dcterms:W3CDTF">2021-11-16T16:03:59Z</dcterms:modified>
</cp:coreProperties>
</file>