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8"/>
  </p:notesMasterIdLst>
  <p:sldIdLst>
    <p:sldId id="257" r:id="rId3"/>
    <p:sldId id="276" r:id="rId4"/>
    <p:sldId id="281" r:id="rId5"/>
    <p:sldId id="282" r:id="rId6"/>
    <p:sldId id="284" r:id="rId7"/>
    <p:sldId id="277" r:id="rId8"/>
    <p:sldId id="302" r:id="rId9"/>
    <p:sldId id="283" r:id="rId10"/>
    <p:sldId id="298" r:id="rId11"/>
    <p:sldId id="289" r:id="rId12"/>
    <p:sldId id="297" r:id="rId13"/>
    <p:sldId id="296" r:id="rId14"/>
    <p:sldId id="303" r:id="rId15"/>
    <p:sldId id="299" r:id="rId16"/>
    <p:sldId id="30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2" autoAdjust="0"/>
    <p:restoredTop sz="91892" autoAdjust="0"/>
  </p:normalViewPr>
  <p:slideViewPr>
    <p:cSldViewPr>
      <p:cViewPr>
        <p:scale>
          <a:sx n="34" d="100"/>
          <a:sy n="34" d="100"/>
        </p:scale>
        <p:origin x="-2592" y="-12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4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4710A-6787-4BCA-A666-B76B13E5249E}" type="datetimeFigureOut">
              <a:rPr lang="ru-RU" smtClean="0"/>
              <a:t>31.10.2016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FD896-7A81-4D72-B566-9DE566F91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076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FD896-7A81-4D72-B566-9DE566F910A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80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FD896-7A81-4D72-B566-9DE566F910A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262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FD896-7A81-4D72-B566-9DE566F910A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036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FD896-7A81-4D72-B566-9DE566F910A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316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6387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6388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89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0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1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2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3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395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6401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6402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3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4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5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16406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7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8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9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641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13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16414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5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6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17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6418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9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0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421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3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4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5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6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7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6428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642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6430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7A525C4-AA8A-4951-AF50-68FBAEDBC6C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643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643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9166936"/>
      </p:ext>
    </p:extLst>
  </p:cSld>
  <p:clrMapOvr>
    <a:masterClrMapping/>
  </p:clrMapOvr>
  <p:transition advClick="0" advTm="14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1120-184E-45AD-AF92-206B89E3BD9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494224"/>
      </p:ext>
    </p:extLst>
  </p:cSld>
  <p:clrMapOvr>
    <a:masterClrMapping/>
  </p:clrMapOvr>
  <p:transition advClick="0" advTm="14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2DC3E-98FE-43B9-BB0D-B38E7E2B2A6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75264"/>
      </p:ext>
    </p:extLst>
  </p:cSld>
  <p:clrMapOvr>
    <a:masterClrMapping/>
  </p:clrMapOvr>
  <p:transition advClick="0" advTm="1400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16387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16388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89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0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1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2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3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395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6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7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8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399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00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6401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16402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3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4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5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16406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7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8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9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1641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13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16414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5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6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17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16418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9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6420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421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2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3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4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5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6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427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6428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642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16430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7A525C4-AA8A-4951-AF50-68FBAEDBC6C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1643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643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01007354"/>
      </p:ext>
    </p:extLst>
  </p:cSld>
  <p:clrMapOvr>
    <a:masterClrMapping/>
  </p:clrMapOvr>
  <p:transition advClick="0" advTm="14000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305B1-8411-4D9A-BA9B-906E1FA89DB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31160"/>
      </p:ext>
    </p:extLst>
  </p:cSld>
  <p:clrMapOvr>
    <a:masterClrMapping/>
  </p:clrMapOvr>
  <p:transition advClick="0" advTm="14000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323CA-0561-425D-A695-A3046E22D9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08115"/>
      </p:ext>
    </p:extLst>
  </p:cSld>
  <p:clrMapOvr>
    <a:masterClrMapping/>
  </p:clrMapOvr>
  <p:transition advClick="0" advTm="14000"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8BB29-1AE6-4F91-B215-4A84A5E1FDB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1483"/>
      </p:ext>
    </p:extLst>
  </p:cSld>
  <p:clrMapOvr>
    <a:masterClrMapping/>
  </p:clrMapOvr>
  <p:transition advClick="0" advTm="14000"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CF884-A443-4F09-B6AF-033E4A0959F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14146"/>
      </p:ext>
    </p:extLst>
  </p:cSld>
  <p:clrMapOvr>
    <a:masterClrMapping/>
  </p:clrMapOvr>
  <p:transition advClick="0" advTm="14000"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61DFB-E32B-4411-94EF-735E68A88D4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55367"/>
      </p:ext>
    </p:extLst>
  </p:cSld>
  <p:clrMapOvr>
    <a:masterClrMapping/>
  </p:clrMapOvr>
  <p:transition advClick="0" advTm="14000"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2EB2-9968-446E-8F20-6A17C85B231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53318"/>
      </p:ext>
    </p:extLst>
  </p:cSld>
  <p:clrMapOvr>
    <a:masterClrMapping/>
  </p:clrMapOvr>
  <p:transition advClick="0" advTm="14000"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91D5E-E127-49E6-8EA9-ADE1EA140C1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4342"/>
      </p:ext>
    </p:extLst>
  </p:cSld>
  <p:clrMapOvr>
    <a:masterClrMapping/>
  </p:clrMapOvr>
  <p:transition advClick="0" advTm="14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305B1-8411-4D9A-BA9B-906E1FA89DB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895815"/>
      </p:ext>
    </p:extLst>
  </p:cSld>
  <p:clrMapOvr>
    <a:masterClrMapping/>
  </p:clrMapOvr>
  <p:transition advClick="0" advTm="14000"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3405F-C8D4-4EE0-BFA6-9F612E1631D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7718"/>
      </p:ext>
    </p:extLst>
  </p:cSld>
  <p:clrMapOvr>
    <a:masterClrMapping/>
  </p:clrMapOvr>
  <p:transition advClick="0" advTm="14000"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1120-184E-45AD-AF92-206B89E3BD9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6071"/>
      </p:ext>
    </p:extLst>
  </p:cSld>
  <p:clrMapOvr>
    <a:masterClrMapping/>
  </p:clrMapOvr>
  <p:transition advClick="0" advTm="14000"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2DC3E-98FE-43B9-BB0D-B38E7E2B2A6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49138"/>
      </p:ext>
    </p:extLst>
  </p:cSld>
  <p:clrMapOvr>
    <a:masterClrMapping/>
  </p:clrMapOvr>
  <p:transition advClick="0" advTm="14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323CA-0561-425D-A695-A3046E22D970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19173"/>
      </p:ext>
    </p:extLst>
  </p:cSld>
  <p:clrMapOvr>
    <a:masterClrMapping/>
  </p:clrMapOvr>
  <p:transition advClick="0" advTm="14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8BB29-1AE6-4F91-B215-4A84A5E1FDB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38608"/>
      </p:ext>
    </p:extLst>
  </p:cSld>
  <p:clrMapOvr>
    <a:masterClrMapping/>
  </p:clrMapOvr>
  <p:transition advClick="0" advTm="14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CF884-A443-4F09-B6AF-033E4A0959F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621504"/>
      </p:ext>
    </p:extLst>
  </p:cSld>
  <p:clrMapOvr>
    <a:masterClrMapping/>
  </p:clrMapOvr>
  <p:transition advClick="0" advTm="14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61DFB-E32B-4411-94EF-735E68A88D4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440996"/>
      </p:ext>
    </p:extLst>
  </p:cSld>
  <p:clrMapOvr>
    <a:masterClrMapping/>
  </p:clrMapOvr>
  <p:transition advClick="0" advTm="14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12EB2-9968-446E-8F20-6A17C85B231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858836"/>
      </p:ext>
    </p:extLst>
  </p:cSld>
  <p:clrMapOvr>
    <a:masterClrMapping/>
  </p:clrMapOvr>
  <p:transition advClick="0" advTm="14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91D5E-E127-49E6-8EA9-ADE1EA140C1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845471"/>
      </p:ext>
    </p:extLst>
  </p:cSld>
  <p:clrMapOvr>
    <a:masterClrMapping/>
  </p:clrMapOvr>
  <p:transition advClick="0" advTm="14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3405F-C8D4-4EE0-BFA6-9F612E1631D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423890"/>
      </p:ext>
    </p:extLst>
  </p:cSld>
  <p:clrMapOvr>
    <a:masterClrMapping/>
  </p:clrMapOvr>
  <p:transition advClick="0" advTm="14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536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5364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536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6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6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36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536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537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37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537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37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37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79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5380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1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383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538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387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538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9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39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540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40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40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40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40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B67B27-3C0C-4480-9E5C-86910EFD3202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10069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14000">
    <p:newsflash/>
  </p:transition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536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5364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536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6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6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36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536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537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7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37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537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37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37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79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5380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1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383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538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387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538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8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539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39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39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40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540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40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40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40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40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B67B27-3C0C-4480-9E5C-86910EFD3202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5085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 advTm="14000">
    <p:newsflash/>
  </p:transition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audio" Target="file:///C:\Documents%20and%20Settings\White%20Wolf\&#1056;&#1072;&#1073;&#1086;&#1095;&#1080;&#1081;%20&#1089;&#1090;&#1086;&#1083;\&#1087;&#1077;&#1089;&#1085;&#1080;\detskie_-_mir_pohozh_na_cvetnoy_lug%20Minusovki.MpTri.Net.mp3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gif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detskie_-_mir_pohozh_na_cvetnoy_lug Minusovki.MpTri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1536700" y="3724275"/>
            <a:ext cx="304800" cy="304800"/>
          </a:xfrm>
          <a:prstGeom prst="rect">
            <a:avLst/>
          </a:prstGeom>
        </p:spPr>
      </p:pic>
      <p:sp>
        <p:nvSpPr>
          <p:cNvPr id="174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893175" cy="3021757"/>
          </a:xfrm>
        </p:spPr>
        <p:txBody>
          <a:bodyPr/>
          <a:lstStyle/>
          <a:p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 err="1" smtClean="0">
                <a:solidFill>
                  <a:srgbClr val="FF6600"/>
                </a:solidFill>
                <a:latin typeface="Monotype Corsiva" pitchFamily="66" charset="0"/>
              </a:rPr>
              <a:t>Кильдинская</a:t>
            </a:r>
            <a: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  <a:t> основная  общеобразовательная школа</a:t>
            </a:r>
            <a:br>
              <a:rPr lang="ru-RU" sz="4400" dirty="0" smtClean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FF6600"/>
                </a:solidFill>
                <a:latin typeface="Monotype Corsiva" pitchFamily="66" charset="0"/>
              </a:rPr>
            </a:br>
            <a:r>
              <a:rPr lang="ru-RU" sz="4400" dirty="0">
                <a:solidFill>
                  <a:srgbClr val="00B0F0"/>
                </a:solidFill>
                <a:latin typeface="Monotype Corsiva" pitchFamily="66" charset="0"/>
              </a:rPr>
              <a:t/>
            </a:r>
            <a:br>
              <a:rPr lang="ru-RU" sz="4400" dirty="0">
                <a:solidFill>
                  <a:srgbClr val="00B0F0"/>
                </a:solidFill>
                <a:latin typeface="Monotype Corsiva" pitchFamily="66" charset="0"/>
              </a:rPr>
            </a:br>
            <a:endParaRPr lang="ru-RU" sz="4400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-161956" y="1058860"/>
            <a:ext cx="8858312" cy="3156104"/>
          </a:xfrm>
        </p:spPr>
        <p:txBody>
          <a:bodyPr/>
          <a:lstStyle/>
          <a:p>
            <a:pPr algn="r"/>
            <a:r>
              <a:rPr lang="ru-RU" sz="5400" b="0" i="1" dirty="0" smtClean="0">
                <a:solidFill>
                  <a:srgbClr val="FFFF00"/>
                </a:solidFill>
                <a:latin typeface="Comic Sans MS" pitchFamily="66" charset="0"/>
              </a:rPr>
              <a:t>Наш класс самый </a:t>
            </a:r>
            <a:r>
              <a:rPr lang="en-US" sz="5400" b="0" i="1" dirty="0" smtClean="0">
                <a:solidFill>
                  <a:srgbClr val="FFFF00"/>
                </a:solidFill>
                <a:latin typeface="Comic Sans MS" pitchFamily="66" charset="0"/>
              </a:rPr>
              <a:t>  </a:t>
            </a:r>
            <a:r>
              <a:rPr lang="ru-RU" sz="5400" b="0" i="1" dirty="0" smtClean="0">
                <a:solidFill>
                  <a:srgbClr val="FFFF00"/>
                </a:solidFill>
                <a:latin typeface="Comic Sans MS" pitchFamily="66" charset="0"/>
              </a:rPr>
              <a:t>лучший!!!</a:t>
            </a:r>
          </a:p>
          <a:p>
            <a:pPr algn="r"/>
            <a:r>
              <a:rPr lang="ru-RU" sz="5400" b="0" i="1" dirty="0" smtClean="0">
                <a:solidFill>
                  <a:srgbClr val="FFFF00"/>
                </a:solidFill>
                <a:latin typeface="Comic Sans MS" pitchFamily="66" charset="0"/>
              </a:rPr>
              <a:t>К 80-летию </a:t>
            </a:r>
          </a:p>
          <a:p>
            <a:pPr algn="r"/>
            <a:r>
              <a:rPr lang="ru-RU" sz="5400" b="0" i="1" dirty="0" smtClean="0">
                <a:solidFill>
                  <a:srgbClr val="FFFF00"/>
                </a:solidFill>
                <a:latin typeface="Comic Sans MS" pitchFamily="66" charset="0"/>
              </a:rPr>
              <a:t>школы</a:t>
            </a:r>
            <a:endParaRPr lang="ru-RU" sz="5400" b="0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Ёлка\Desktop\image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1" y="2636912"/>
            <a:ext cx="2747268" cy="418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6" y="4743958"/>
            <a:ext cx="3425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Смирнова Э.А., классный руководитель </a:t>
            </a:r>
          </a:p>
          <a:p>
            <a:r>
              <a:rPr lang="ru-RU" dirty="0" smtClean="0"/>
              <a:t>7 класса</a:t>
            </a:r>
            <a:endParaRPr lang="ru-RU" dirty="0"/>
          </a:p>
        </p:txBody>
      </p:sp>
      <p:pic>
        <p:nvPicPr>
          <p:cNvPr id="4" name="shkola_smotrit_dobrymi_glazami-5kl_i_7kl_-_shkola_smotrit_dobrymi_glazami_muzofon.com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8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923" y="5949280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457635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65220" y="-508947"/>
            <a:ext cx="621356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993366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993366"/>
              </a:solidFill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Вот такой наш дружный класс.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Приглашаем в гости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Вас!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Users\Ёлка\Desktop\4EVye-doe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20836"/>
            <a:ext cx="7272808" cy="496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886028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922624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0"/>
            <a:ext cx="8233543" cy="135729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FFFF00"/>
                </a:solidFill>
                <a:latin typeface="Comic Sans MS" pitchFamily="66" charset="0"/>
              </a:rPr>
              <a:t>Так мы ходим в школу в наш любимый класс,</a:t>
            </a:r>
            <a:br>
              <a:rPr lang="ru-RU" sz="28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FFFF00"/>
                </a:solidFill>
                <a:latin typeface="Comic Sans MS" pitchFamily="66" charset="0"/>
              </a:rPr>
              <a:t>Садимся все за парты уже не в первый раз</a:t>
            </a:r>
            <a:endParaRPr lang="ru-RU" sz="2800" b="1" dirty="0"/>
          </a:p>
        </p:txBody>
      </p:sp>
      <p:pic>
        <p:nvPicPr>
          <p:cNvPr id="10242" name="Picture 2" descr="C:\Users\Ёлка\Desktop\5Ak8vkq_Vz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340768"/>
            <a:ext cx="3240359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Ёлка\Desktop\IMG_20160528_1009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68960"/>
            <a:ext cx="2736304" cy="30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Ёлка\Desktop\eK6BFloZ_x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17032"/>
            <a:ext cx="2088232" cy="286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Ёлка\Desktop\BeN2AQHd4_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1772816"/>
            <a:ext cx="2016223" cy="297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092432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-214338"/>
            <a:ext cx="3714744" cy="31432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Все нам интересно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И некогда скучать!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    А ветер новых знаний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       Зовет нас в путь опять!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1266" name="Picture 2" descr="C:\Users\Ёлка\Desktop\CnZe1olZ0I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284984"/>
            <a:ext cx="2771801" cy="336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Ёлка\Desktop\DyrLw7A1_p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201622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Ёлка\Desktop\IMG_20161021_1346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091" y="3284984"/>
            <a:ext cx="2682045" cy="336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Ёлка\Desktop\ghOmHq7C4Mw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53" y="466948"/>
            <a:ext cx="2143829" cy="235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Ёлка\Desktop\9QQ_CC7NKy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353" y="3284984"/>
            <a:ext cx="2430060" cy="343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93" y="2727981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5"/>
            <a:ext cx="7786742" cy="2304257"/>
          </a:xfrm>
        </p:spPr>
        <p:txBody>
          <a:bodyPr/>
          <a:lstStyle/>
          <a:p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Здесь в первый раз 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 вошли мы в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класс,</a:t>
            </a:r>
            <a:b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Родная наша школа!</a:t>
            </a:r>
            <a:b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И стала домом ты для 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нас и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добрым, и веселым.</a:t>
            </a:r>
            <a:b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Будем 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стараться, будем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учиться,</a:t>
            </a:r>
            <a:b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Чтобы могла ты 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нами гордиться</a:t>
            </a:r>
            <a:r>
              <a:rPr lang="ru-RU" sz="1400" b="1" dirty="0"/>
              <a:t>!</a:t>
            </a:r>
            <a:br>
              <a:rPr lang="ru-RU" sz="1400" b="1" dirty="0"/>
            </a:br>
            <a:endParaRPr lang="ru-RU" sz="1400" b="1" dirty="0"/>
          </a:p>
        </p:txBody>
      </p:sp>
      <p:pic>
        <p:nvPicPr>
          <p:cNvPr id="1026" name="Picture 2" descr="C:\Users\Ёлка\Desktop\7 кл фото\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64905"/>
            <a:ext cx="6984775" cy="403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102052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0"/>
            <a:ext cx="8243887" cy="1714488"/>
          </a:xfrm>
        </p:spPr>
        <p:txBody>
          <a:bodyPr/>
          <a:lstStyle/>
          <a:p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Наш девиз – один за всех,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И все за одного.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Мечтай, борись, твори, дерзай – 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  <a:t>Не бойся ничего!</a:t>
            </a:r>
            <a:br>
              <a:rPr lang="ru-RU" sz="2400" b="1" dirty="0" smtClean="0">
                <a:solidFill>
                  <a:srgbClr val="FFFF00"/>
                </a:solidFill>
                <a:latin typeface="Comic Sans MS" pitchFamily="66" charset="0"/>
              </a:rPr>
            </a:br>
            <a:endParaRPr lang="ru-RU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Ёлка\Desktop\7 кл фото\shkol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604867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Ёлка\Desktop\IMG_20160910_1142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13" y="1556792"/>
            <a:ext cx="675577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082" y="6041438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4000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1628800"/>
          </a:xfrm>
        </p:spPr>
        <p:txBody>
          <a:bodyPr/>
          <a:lstStyle/>
          <a:p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И еще – здоровья детям,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Свежих сил учителям,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Школе нашей – долголетья,</a:t>
            </a:r>
            <a:br>
              <a:rPr lang="ru-RU" sz="2400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FFFF00"/>
                </a:solidFill>
                <a:latin typeface="Comic Sans MS" pitchFamily="66" charset="0"/>
              </a:rPr>
              <a:t>Счастья и успехов нам!</a:t>
            </a:r>
            <a:endParaRPr lang="ru-RU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24" y="6349702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Ёлка\Desktop\phoca_thumb_l_DSCN18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86" y="2060848"/>
            <a:ext cx="6944954" cy="428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378648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22830"/>
            <a:ext cx="7560840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Наш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класс - девчонки и мальчишки,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Такие разные они: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Одни рисуют, любят книжки,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Других компьютер так манит!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endParaRPr lang="ru-RU" sz="2800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Ёлка\Desktop\-mm7sDJ8lJ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7632849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174060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792906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0"/>
            <a:ext cx="7293496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Спешим мы в школу на уроки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Не только знанья получать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,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Нам в классе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весело, еще 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бы-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Н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аш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класс не может заскучать!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endParaRPr lang="ru-RU" sz="28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3074" name="Picture 2" descr="C:\Users\Ёлка\Desktop\IMG_20160506_104441ж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626469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328064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017881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6632"/>
            <a:ext cx="7200800" cy="233285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Потехе час и время делу: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Наш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класс к успеху устремлен,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Талантом, утверждаем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смело,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В классе каждый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наделен. </a:t>
            </a: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/>
            </a:r>
            <a:br>
              <a:rPr lang="ru-RU" sz="2800" dirty="0">
                <a:latin typeface="Comic Sans MS" pitchFamily="66" charset="0"/>
              </a:rPr>
            </a:br>
            <a:endParaRPr lang="ru-RU" sz="2800" dirty="0"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C:\Users\Ёлка\Desktop\dpNnJPBQR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48081"/>
            <a:ext cx="4176464" cy="464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951" y="6102052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720704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8760" y="116632"/>
            <a:ext cx="8075240" cy="211683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Мы входим в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класс свой, улыбаясь,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И 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видим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блеск 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весёлых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глаз. </a:t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Мы любим школу, любим класс свой,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Ведь класс 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наш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>– самый лучший </a:t>
            </a:r>
            <a:r>
              <a:rPr lang="ru-RU" sz="2800" b="1" i="1" dirty="0" smtClean="0">
                <a:solidFill>
                  <a:srgbClr val="FFFF00"/>
                </a:solidFill>
                <a:latin typeface="Comic Sans MS" pitchFamily="66" charset="0"/>
              </a:rPr>
              <a:t>класс! </a:t>
            </a:r>
            <a: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2800" b="1" i="1" dirty="0">
                <a:solidFill>
                  <a:srgbClr val="FFFF00"/>
                </a:solidFill>
                <a:latin typeface="Comic Sans MS" pitchFamily="66" charset="0"/>
              </a:rPr>
            </a:br>
            <a:endParaRPr lang="ru-RU" sz="2800" b="1" i="1" dirty="0">
              <a:solidFill>
                <a:srgbClr val="FFFF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122" name="Picture 2" descr="C:\Users\Ёлка\Desktop\IMG_20160528_1006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611" y="1988840"/>
            <a:ext cx="6300192" cy="448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830" y="6124825"/>
            <a:ext cx="4105275" cy="30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626623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577" y="494548"/>
            <a:ext cx="8243887" cy="1039796"/>
          </a:xfrm>
        </p:spPr>
        <p:txBody>
          <a:bodyPr/>
          <a:lstStyle/>
          <a:p>
            <a:r>
              <a:rPr lang="ru-RU" sz="4800" dirty="0" smtClean="0">
                <a:solidFill>
                  <a:srgbClr val="FFFF00"/>
                </a:solidFill>
                <a:latin typeface="Comic Sans MS" pitchFamily="66" charset="0"/>
              </a:rPr>
              <a:t>Вот начало всех начал –</a:t>
            </a:r>
            <a:br>
              <a:rPr lang="ru-RU" sz="48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4800" dirty="0" smtClean="0">
                <a:solidFill>
                  <a:srgbClr val="FFFF00"/>
                </a:solidFill>
                <a:latin typeface="Comic Sans MS" pitchFamily="66" charset="0"/>
              </a:rPr>
              <a:t>Это классный наш журнал!</a:t>
            </a:r>
            <a:endParaRPr lang="ru-RU" sz="48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Ёлка\Desktop\IMG_20160420_1131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20891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Ёлка\Desktop\IMG_20160420_1131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52" y="1709192"/>
            <a:ext cx="820891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57683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79123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303" y="6097488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519" y="3498273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869160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417787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-831432"/>
            <a:ext cx="850109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Мы любим наш звонок весёлый,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Что возвещает 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кажды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й раз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Наши любимые каникулы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И перевод в грядущий класс!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omic Sans MS" pitchFamily="66" charset="0"/>
            </a:endParaRPr>
          </a:p>
        </p:txBody>
      </p:sp>
      <p:pic>
        <p:nvPicPr>
          <p:cNvPr id="7170" name="Picture 2" descr="C:\Users\Ёлка\Desktop\IMG_20160528_094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76892"/>
            <a:ext cx="8208912" cy="497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370" y="5958036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400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7205" y="260648"/>
            <a:ext cx="7643192" cy="218884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934098" y="-877726"/>
            <a:ext cx="52758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993366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993366"/>
              </a:solidFill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993366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solidFill>
                <a:srgbClr val="993366"/>
              </a:solidFill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Любим мы играть, учиться,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Петь, плясать и веселиться.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Мы сидеть не можем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тихо,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Побеждать умеем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лихо!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pic>
        <p:nvPicPr>
          <p:cNvPr id="8194" name="Picture 2" descr="C:\Users\Ёлка\Desktop\IMG_20160910_114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0817"/>
            <a:ext cx="3013841" cy="462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Ёлка\Desktop\IMG_20151116_11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08921"/>
            <a:ext cx="2304256" cy="41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Ёлка\Desktop\IMG_20160910_1145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04863"/>
            <a:ext cx="2987824" cy="46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62" y="2204863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411191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896369"/>
      </p:ext>
    </p:extLst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35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4572000" cy="18448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Двоек нет почти в тетрадках, и с </a:t>
            </a:r>
            <a:r>
              <a:rPr lang="ru-RU" sz="2400" dirty="0" err="1" smtClean="0">
                <a:solidFill>
                  <a:srgbClr val="FFFF00"/>
                </a:solidFill>
                <a:latin typeface="Comic Sans MS" pitchFamily="66" charset="0"/>
              </a:rPr>
              <a:t>домашкой</a:t>
            </a: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 все в порядке.</a:t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И помочь мы всем готовы,</a:t>
            </a:r>
            <a:b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Comic Sans MS" pitchFamily="66" charset="0"/>
              </a:rPr>
              <a:t> А особенно в столовой!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9218" name="Picture 2" descr="C:\Users\Ёлка\Desktop\IMG_20160401_1055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36904" cy="537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justclickit.ru/flash/people/people%20(1036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362699"/>
            <a:ext cx="4105275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4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Шары">
  <a:themeElements>
    <a:clrScheme name="Шары 4">
      <a:dk1>
        <a:srgbClr val="000000"/>
      </a:dk1>
      <a:lt1>
        <a:srgbClr val="F8F8F8"/>
      </a:lt1>
      <a:dk2>
        <a:srgbClr val="800000"/>
      </a:dk2>
      <a:lt2>
        <a:srgbClr val="FFFFFF"/>
      </a:lt2>
      <a:accent1>
        <a:srgbClr val="FF3300"/>
      </a:accent1>
      <a:accent2>
        <a:srgbClr val="FF5050"/>
      </a:accent2>
      <a:accent3>
        <a:srgbClr val="C0AAAA"/>
      </a:accent3>
      <a:accent4>
        <a:srgbClr val="D4D4D4"/>
      </a:accent4>
      <a:accent5>
        <a:srgbClr val="FFADAA"/>
      </a:accent5>
      <a:accent6>
        <a:srgbClr val="E74848"/>
      </a:accent6>
      <a:hlink>
        <a:srgbClr val="FF9999"/>
      </a:hlink>
      <a:folHlink>
        <a:srgbClr val="FF9966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Шары">
  <a:themeElements>
    <a:clrScheme name="Шары 4">
      <a:dk1>
        <a:srgbClr val="000000"/>
      </a:dk1>
      <a:lt1>
        <a:srgbClr val="F8F8F8"/>
      </a:lt1>
      <a:dk2>
        <a:srgbClr val="800000"/>
      </a:dk2>
      <a:lt2>
        <a:srgbClr val="FFFFFF"/>
      </a:lt2>
      <a:accent1>
        <a:srgbClr val="FF3300"/>
      </a:accent1>
      <a:accent2>
        <a:srgbClr val="FF5050"/>
      </a:accent2>
      <a:accent3>
        <a:srgbClr val="C0AAAA"/>
      </a:accent3>
      <a:accent4>
        <a:srgbClr val="D4D4D4"/>
      </a:accent4>
      <a:accent5>
        <a:srgbClr val="FFADAA"/>
      </a:accent5>
      <a:accent6>
        <a:srgbClr val="E74848"/>
      </a:accent6>
      <a:hlink>
        <a:srgbClr val="FF9999"/>
      </a:hlink>
      <a:folHlink>
        <a:srgbClr val="FF9966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113</Words>
  <Application>Microsoft Office PowerPoint</Application>
  <PresentationFormat>Экран (4:3)</PresentationFormat>
  <Paragraphs>40</Paragraphs>
  <Slides>15</Slides>
  <Notes>4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Шары</vt:lpstr>
      <vt:lpstr>1_Шары</vt:lpstr>
      <vt:lpstr>                Кильдинская основная  общеобразовательная школа   </vt:lpstr>
      <vt:lpstr>Презентация PowerPoint</vt:lpstr>
      <vt:lpstr>Презентация PowerPoint</vt:lpstr>
      <vt:lpstr>Презентация PowerPoint</vt:lpstr>
      <vt:lpstr>Презентация PowerPoint</vt:lpstr>
      <vt:lpstr>Вот начало всех начал – Это классный наш журнал!</vt:lpstr>
      <vt:lpstr>Презентация PowerPoint</vt:lpstr>
      <vt:lpstr>Презентация PowerPoint</vt:lpstr>
      <vt:lpstr>            Двоек нет почти в тетрадках, и с домашкой все в порядке. И помочь мы всем готовы,  А особенно в столовой! </vt:lpstr>
      <vt:lpstr>Презентация PowerPoint</vt:lpstr>
      <vt:lpstr>Так мы ходим в школу в наш любимый класс, Садимся все за парты уже не в первый раз</vt:lpstr>
      <vt:lpstr>    Все нам интересно И некогда скучать!     А ветер новых знаний        Зовет нас в путь опять! </vt:lpstr>
      <vt:lpstr>Здесь в первый раз  вошли мы в класс, Родная наша школа! И стала домом ты для нас и добрым, и веселым. Будем стараться, будем учиться, Чтобы могла ты нами гордиться! </vt:lpstr>
      <vt:lpstr> Наш девиз – один за всех,  И все за одного. Мечтай, борись, твори, дерзай –  Не бойся ничего! </vt:lpstr>
      <vt:lpstr>И еще – здоровья детям, Свежих сил учителям, Школе нашей – долголетья, Счастья и успехов нам!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Тисульская средняя общеобразовательная  школа №1  Поздравляет с праздником 8  Марта и 23 февраля</dc:title>
  <dc:creator>Admin</dc:creator>
  <cp:lastModifiedBy>Ёлка</cp:lastModifiedBy>
  <cp:revision>132</cp:revision>
  <dcterms:created xsi:type="dcterms:W3CDTF">2012-02-17T11:08:56Z</dcterms:created>
  <dcterms:modified xsi:type="dcterms:W3CDTF">2016-10-31T20:29:24Z</dcterms:modified>
</cp:coreProperties>
</file>