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8" r:id="rId2"/>
    <p:sldId id="259" r:id="rId3"/>
    <p:sldId id="262" r:id="rId4"/>
    <p:sldId id="263" r:id="rId5"/>
    <p:sldId id="264" r:id="rId6"/>
    <p:sldId id="265" r:id="rId7"/>
    <p:sldId id="274" r:id="rId8"/>
    <p:sldId id="266" r:id="rId9"/>
    <p:sldId id="267" r:id="rId10"/>
    <p:sldId id="268" r:id="rId11"/>
    <p:sldId id="269" r:id="rId12"/>
    <p:sldId id="270" r:id="rId13"/>
    <p:sldId id="271" r:id="rId14"/>
    <p:sldId id="278" r:id="rId15"/>
    <p:sldId id="277" r:id="rId16"/>
    <p:sldId id="276" r:id="rId17"/>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56" autoAdjust="0"/>
    <p:restoredTop sz="94660"/>
  </p:normalViewPr>
  <p:slideViewPr>
    <p:cSldViewPr snapToGrid="0">
      <p:cViewPr varScale="1">
        <p:scale>
          <a:sx n="80" d="100"/>
          <a:sy n="80" d="100"/>
        </p:scale>
        <p:origin x="84" y="55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Title 8"/>
          <p:cNvSpPr>
            <a:spLocks noGrp="1"/>
          </p:cNvSpPr>
          <p:nvPr>
            <p:ph type="ctrTitle"/>
          </p:nvPr>
        </p:nvSpPr>
        <p:spPr>
          <a:xfrm>
            <a:off x="711200" y="1371600"/>
            <a:ext cx="10468864"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Subtitle 16"/>
          <p:cNvSpPr>
            <a:spLocks noGrp="1"/>
          </p:cNvSpPr>
          <p:nvPr>
            <p:ph type="subTitle" idx="1"/>
          </p:nvPr>
        </p:nvSpPr>
        <p:spPr>
          <a:xfrm>
            <a:off x="711200" y="3228536"/>
            <a:ext cx="10472928"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Date Placeholder 29"/>
          <p:cNvSpPr>
            <a:spLocks noGrp="1"/>
          </p:cNvSpPr>
          <p:nvPr>
            <p:ph type="dt" sz="half" idx="10"/>
          </p:nvPr>
        </p:nvSpPr>
        <p:spPr/>
        <p:txBody>
          <a:bodyPr/>
          <a:lstStyle/>
          <a:p>
            <a:fld id="{A50E0BED-44A5-43BC-8C0A-21C29A4A8637}" type="datetimeFigureOut">
              <a:rPr lang="ru-RU" smtClean="0">
                <a:solidFill>
                  <a:srgbClr val="DBF5F9">
                    <a:shade val="90000"/>
                  </a:srgbClr>
                </a:solidFill>
              </a:rPr>
              <a:pPr/>
              <a:t>21.07.2024</a:t>
            </a:fld>
            <a:endParaRPr lang="ru-RU" dirty="0">
              <a:solidFill>
                <a:srgbClr val="DBF5F9">
                  <a:shade val="90000"/>
                </a:srgbClr>
              </a:solidFill>
            </a:endParaRPr>
          </a:p>
        </p:txBody>
      </p:sp>
      <p:sp>
        <p:nvSpPr>
          <p:cNvPr id="19" name="Footer Placeholder 18"/>
          <p:cNvSpPr>
            <a:spLocks noGrp="1"/>
          </p:cNvSpPr>
          <p:nvPr>
            <p:ph type="ftr" sz="quarter" idx="11"/>
          </p:nvPr>
        </p:nvSpPr>
        <p:spPr/>
        <p:txBody>
          <a:bodyPr/>
          <a:lstStyle/>
          <a:p>
            <a:endParaRPr lang="ru-RU" dirty="0">
              <a:solidFill>
                <a:srgbClr val="DBF5F9">
                  <a:shade val="90000"/>
                </a:srgbClr>
              </a:solidFill>
            </a:endParaRPr>
          </a:p>
        </p:txBody>
      </p:sp>
      <p:sp>
        <p:nvSpPr>
          <p:cNvPr id="27" name="Slide Number Placeholder 26"/>
          <p:cNvSpPr>
            <a:spLocks noGrp="1"/>
          </p:cNvSpPr>
          <p:nvPr>
            <p:ph type="sldNum" sz="quarter" idx="12"/>
          </p:nvPr>
        </p:nvSpPr>
        <p:spPr/>
        <p:txBody>
          <a:bodyPr/>
          <a:lstStyle/>
          <a:p>
            <a:fld id="{4394C5EC-ECB5-4DD4-9083-8F5FF870151B}" type="slidenum">
              <a:rPr lang="ru-RU" smtClean="0">
                <a:solidFill>
                  <a:srgbClr val="DBF5F9">
                    <a:shade val="90000"/>
                  </a:srgbClr>
                </a:solidFill>
              </a:rPr>
              <a:pPr/>
              <a:t>‹#›</a:t>
            </a:fld>
            <a:endParaRPr lang="ru-RU" dirty="0">
              <a:solidFill>
                <a:srgbClr val="DBF5F9">
                  <a:shade val="90000"/>
                </a:srgbClr>
              </a:solidFill>
            </a:endParaRPr>
          </a:p>
        </p:txBody>
      </p:sp>
    </p:spTree>
    <p:extLst>
      <p:ext uri="{BB962C8B-B14F-4D97-AF65-F5344CB8AC3E}">
        <p14:creationId xmlns:p14="http://schemas.microsoft.com/office/powerpoint/2010/main" val="420610610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ru-RU" smtClean="0"/>
              <a:t>Образец заголовка</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A50E0BED-44A5-43BC-8C0A-21C29A4A8637}" type="datetimeFigureOut">
              <a:rPr lang="ru-RU" smtClean="0">
                <a:solidFill>
                  <a:srgbClr val="04617B">
                    <a:shade val="90000"/>
                  </a:srgbClr>
                </a:solidFill>
              </a:rPr>
              <a:pPr/>
              <a:t>21.07.2024</a:t>
            </a:fld>
            <a:endParaRPr lang="ru-RU" dirty="0">
              <a:solidFill>
                <a:srgbClr val="04617B">
                  <a:shade val="90000"/>
                </a:srgbClr>
              </a:solidFill>
            </a:endParaRPr>
          </a:p>
        </p:txBody>
      </p:sp>
      <p:sp>
        <p:nvSpPr>
          <p:cNvPr id="5" name="Footer Placeholder 4"/>
          <p:cNvSpPr>
            <a:spLocks noGrp="1"/>
          </p:cNvSpPr>
          <p:nvPr>
            <p:ph type="ftr" sz="quarter" idx="11"/>
          </p:nvPr>
        </p:nvSpPr>
        <p:spPr/>
        <p:txBody>
          <a:bodyPr/>
          <a:lstStyle/>
          <a:p>
            <a:endParaRPr lang="ru-RU" dirty="0">
              <a:solidFill>
                <a:srgbClr val="04617B">
                  <a:shade val="90000"/>
                </a:srgbClr>
              </a:solidFill>
            </a:endParaRPr>
          </a:p>
        </p:txBody>
      </p:sp>
      <p:sp>
        <p:nvSpPr>
          <p:cNvPr id="6" name="Slide Number Placeholder 5"/>
          <p:cNvSpPr>
            <a:spLocks noGrp="1"/>
          </p:cNvSpPr>
          <p:nvPr>
            <p:ph type="sldNum" sz="quarter" idx="12"/>
          </p:nvPr>
        </p:nvSpPr>
        <p:spPr/>
        <p:txBody>
          <a:bodyPr/>
          <a:lstStyle/>
          <a:p>
            <a:fld id="{4394C5EC-ECB5-4DD4-9083-8F5FF870151B}" type="slidenum">
              <a:rPr lang="ru-RU" smtClean="0">
                <a:solidFill>
                  <a:srgbClr val="04617B">
                    <a:shade val="90000"/>
                  </a:srgbClr>
                </a:solidFill>
              </a:rPr>
              <a:pPr/>
              <a:t>‹#›</a:t>
            </a:fld>
            <a:endParaRPr lang="ru-RU" dirty="0">
              <a:solidFill>
                <a:srgbClr val="04617B">
                  <a:shade val="90000"/>
                </a:srgbClr>
              </a:solidFill>
            </a:endParaRPr>
          </a:p>
        </p:txBody>
      </p:sp>
    </p:spTree>
    <p:extLst>
      <p:ext uri="{BB962C8B-B14F-4D97-AF65-F5344CB8AC3E}">
        <p14:creationId xmlns:p14="http://schemas.microsoft.com/office/powerpoint/2010/main" val="42247612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914402"/>
            <a:ext cx="2743200" cy="5211763"/>
          </a:xfrm>
        </p:spPr>
        <p:txBody>
          <a:bodyPr vert="eaVert"/>
          <a:lstStyle/>
          <a:p>
            <a:r>
              <a:rPr kumimoji="0" lang="ru-RU" smtClean="0"/>
              <a:t>Образец заголовка</a:t>
            </a:r>
            <a:endParaRPr kumimoji="0" lang="en-US"/>
          </a:p>
        </p:txBody>
      </p:sp>
      <p:sp>
        <p:nvSpPr>
          <p:cNvPr id="3" name="Vertical Text Placeholder 2"/>
          <p:cNvSpPr>
            <a:spLocks noGrp="1"/>
          </p:cNvSpPr>
          <p:nvPr>
            <p:ph type="body" orient="vert" idx="1"/>
          </p:nvPr>
        </p:nvSpPr>
        <p:spPr>
          <a:xfrm>
            <a:off x="609600" y="914402"/>
            <a:ext cx="80264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A50E0BED-44A5-43BC-8C0A-21C29A4A8637}" type="datetimeFigureOut">
              <a:rPr lang="ru-RU" smtClean="0">
                <a:solidFill>
                  <a:srgbClr val="04617B">
                    <a:shade val="90000"/>
                  </a:srgbClr>
                </a:solidFill>
              </a:rPr>
              <a:pPr/>
              <a:t>21.07.2024</a:t>
            </a:fld>
            <a:endParaRPr lang="ru-RU" dirty="0">
              <a:solidFill>
                <a:srgbClr val="04617B">
                  <a:shade val="90000"/>
                </a:srgbClr>
              </a:solidFill>
            </a:endParaRPr>
          </a:p>
        </p:txBody>
      </p:sp>
      <p:sp>
        <p:nvSpPr>
          <p:cNvPr id="5" name="Footer Placeholder 4"/>
          <p:cNvSpPr>
            <a:spLocks noGrp="1"/>
          </p:cNvSpPr>
          <p:nvPr>
            <p:ph type="ftr" sz="quarter" idx="11"/>
          </p:nvPr>
        </p:nvSpPr>
        <p:spPr/>
        <p:txBody>
          <a:bodyPr/>
          <a:lstStyle/>
          <a:p>
            <a:endParaRPr lang="ru-RU" dirty="0">
              <a:solidFill>
                <a:srgbClr val="04617B">
                  <a:shade val="90000"/>
                </a:srgbClr>
              </a:solidFill>
            </a:endParaRPr>
          </a:p>
        </p:txBody>
      </p:sp>
      <p:sp>
        <p:nvSpPr>
          <p:cNvPr id="6" name="Slide Number Placeholder 5"/>
          <p:cNvSpPr>
            <a:spLocks noGrp="1"/>
          </p:cNvSpPr>
          <p:nvPr>
            <p:ph type="sldNum" sz="quarter" idx="12"/>
          </p:nvPr>
        </p:nvSpPr>
        <p:spPr/>
        <p:txBody>
          <a:bodyPr/>
          <a:lstStyle/>
          <a:p>
            <a:fld id="{4394C5EC-ECB5-4DD4-9083-8F5FF870151B}" type="slidenum">
              <a:rPr lang="ru-RU" smtClean="0">
                <a:solidFill>
                  <a:srgbClr val="04617B">
                    <a:shade val="90000"/>
                  </a:srgbClr>
                </a:solidFill>
              </a:rPr>
              <a:pPr/>
              <a:t>‹#›</a:t>
            </a:fld>
            <a:endParaRPr lang="ru-RU" dirty="0">
              <a:solidFill>
                <a:srgbClr val="04617B">
                  <a:shade val="90000"/>
                </a:srgbClr>
              </a:solidFill>
            </a:endParaRPr>
          </a:p>
        </p:txBody>
      </p:sp>
    </p:spTree>
    <p:extLst>
      <p:ext uri="{BB962C8B-B14F-4D97-AF65-F5344CB8AC3E}">
        <p14:creationId xmlns:p14="http://schemas.microsoft.com/office/powerpoint/2010/main" val="303178737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ru-RU" smtClean="0"/>
              <a:t>Образец заголовка</a:t>
            </a:r>
            <a:endParaRPr kumimoji="0" lang="en-US"/>
          </a:p>
        </p:txBody>
      </p:sp>
      <p:sp>
        <p:nvSpPr>
          <p:cNvPr id="3" name="Content Placeholder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A50E0BED-44A5-43BC-8C0A-21C29A4A8637}" type="datetimeFigureOut">
              <a:rPr lang="ru-RU" smtClean="0">
                <a:solidFill>
                  <a:srgbClr val="04617B">
                    <a:shade val="90000"/>
                  </a:srgbClr>
                </a:solidFill>
              </a:rPr>
              <a:pPr/>
              <a:t>21.07.2024</a:t>
            </a:fld>
            <a:endParaRPr lang="ru-RU" dirty="0">
              <a:solidFill>
                <a:srgbClr val="04617B">
                  <a:shade val="90000"/>
                </a:srgbClr>
              </a:solidFill>
            </a:endParaRPr>
          </a:p>
        </p:txBody>
      </p:sp>
      <p:sp>
        <p:nvSpPr>
          <p:cNvPr id="5" name="Footer Placeholder 4"/>
          <p:cNvSpPr>
            <a:spLocks noGrp="1"/>
          </p:cNvSpPr>
          <p:nvPr>
            <p:ph type="ftr" sz="quarter" idx="11"/>
          </p:nvPr>
        </p:nvSpPr>
        <p:spPr/>
        <p:txBody>
          <a:bodyPr/>
          <a:lstStyle/>
          <a:p>
            <a:endParaRPr lang="ru-RU" dirty="0">
              <a:solidFill>
                <a:srgbClr val="04617B">
                  <a:shade val="90000"/>
                </a:srgbClr>
              </a:solidFill>
            </a:endParaRPr>
          </a:p>
        </p:txBody>
      </p:sp>
      <p:sp>
        <p:nvSpPr>
          <p:cNvPr id="6" name="Slide Number Placeholder 5"/>
          <p:cNvSpPr>
            <a:spLocks noGrp="1"/>
          </p:cNvSpPr>
          <p:nvPr>
            <p:ph type="sldNum" sz="quarter" idx="12"/>
          </p:nvPr>
        </p:nvSpPr>
        <p:spPr/>
        <p:txBody>
          <a:bodyPr/>
          <a:lstStyle/>
          <a:p>
            <a:fld id="{4394C5EC-ECB5-4DD4-9083-8F5FF870151B}" type="slidenum">
              <a:rPr lang="ru-RU" smtClean="0">
                <a:solidFill>
                  <a:srgbClr val="04617B">
                    <a:shade val="90000"/>
                  </a:srgbClr>
                </a:solidFill>
              </a:rPr>
              <a:pPr/>
              <a:t>‹#›</a:t>
            </a:fld>
            <a:endParaRPr lang="ru-RU" dirty="0">
              <a:solidFill>
                <a:srgbClr val="04617B">
                  <a:shade val="90000"/>
                </a:srgbClr>
              </a:solidFill>
            </a:endParaRPr>
          </a:p>
        </p:txBody>
      </p:sp>
    </p:spTree>
    <p:extLst>
      <p:ext uri="{BB962C8B-B14F-4D97-AF65-F5344CB8AC3E}">
        <p14:creationId xmlns:p14="http://schemas.microsoft.com/office/powerpoint/2010/main" val="304278112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707136" y="1316736"/>
            <a:ext cx="103632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Text Placeholder 2"/>
          <p:cNvSpPr>
            <a:spLocks noGrp="1"/>
          </p:cNvSpPr>
          <p:nvPr>
            <p:ph type="body" idx="1"/>
          </p:nvPr>
        </p:nvSpPr>
        <p:spPr>
          <a:xfrm>
            <a:off x="707136" y="2704664"/>
            <a:ext cx="103632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Date Placeholder 3"/>
          <p:cNvSpPr>
            <a:spLocks noGrp="1"/>
          </p:cNvSpPr>
          <p:nvPr>
            <p:ph type="dt" sz="half" idx="10"/>
          </p:nvPr>
        </p:nvSpPr>
        <p:spPr/>
        <p:txBody>
          <a:bodyPr/>
          <a:lstStyle/>
          <a:p>
            <a:fld id="{A50E0BED-44A5-43BC-8C0A-21C29A4A8637}" type="datetimeFigureOut">
              <a:rPr lang="ru-RU" smtClean="0">
                <a:solidFill>
                  <a:srgbClr val="DBF5F9">
                    <a:shade val="90000"/>
                  </a:srgbClr>
                </a:solidFill>
              </a:rPr>
              <a:pPr/>
              <a:t>21.07.2024</a:t>
            </a:fld>
            <a:endParaRPr lang="ru-RU" dirty="0">
              <a:solidFill>
                <a:srgbClr val="DBF5F9">
                  <a:shade val="90000"/>
                </a:srgbClr>
              </a:solidFill>
            </a:endParaRPr>
          </a:p>
        </p:txBody>
      </p:sp>
      <p:sp>
        <p:nvSpPr>
          <p:cNvPr id="5" name="Footer Placeholder 4"/>
          <p:cNvSpPr>
            <a:spLocks noGrp="1"/>
          </p:cNvSpPr>
          <p:nvPr>
            <p:ph type="ftr" sz="quarter" idx="11"/>
          </p:nvPr>
        </p:nvSpPr>
        <p:spPr/>
        <p:txBody>
          <a:bodyPr/>
          <a:lstStyle/>
          <a:p>
            <a:endParaRPr lang="ru-RU" dirty="0">
              <a:solidFill>
                <a:srgbClr val="DBF5F9">
                  <a:shade val="90000"/>
                </a:srgbClr>
              </a:solidFill>
            </a:endParaRPr>
          </a:p>
        </p:txBody>
      </p:sp>
      <p:sp>
        <p:nvSpPr>
          <p:cNvPr id="6" name="Slide Number Placeholder 5"/>
          <p:cNvSpPr>
            <a:spLocks noGrp="1"/>
          </p:cNvSpPr>
          <p:nvPr>
            <p:ph type="sldNum" sz="quarter" idx="12"/>
          </p:nvPr>
        </p:nvSpPr>
        <p:spPr/>
        <p:txBody>
          <a:bodyPr/>
          <a:lstStyle/>
          <a:p>
            <a:fld id="{4394C5EC-ECB5-4DD4-9083-8F5FF870151B}" type="slidenum">
              <a:rPr lang="ru-RU" smtClean="0">
                <a:solidFill>
                  <a:srgbClr val="DBF5F9">
                    <a:shade val="90000"/>
                  </a:srgbClr>
                </a:solidFill>
              </a:rPr>
              <a:pPr/>
              <a:t>‹#›</a:t>
            </a:fld>
            <a:endParaRPr lang="ru-RU" dirty="0">
              <a:solidFill>
                <a:srgbClr val="DBF5F9">
                  <a:shade val="90000"/>
                </a:srgbClr>
              </a:solidFill>
            </a:endParaRPr>
          </a:p>
        </p:txBody>
      </p:sp>
    </p:spTree>
    <p:extLst>
      <p:ext uri="{BB962C8B-B14F-4D97-AF65-F5344CB8AC3E}">
        <p14:creationId xmlns:p14="http://schemas.microsoft.com/office/powerpoint/2010/main" val="367144164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609600" y="704088"/>
            <a:ext cx="10972800" cy="1143000"/>
          </a:xfrm>
        </p:spPr>
        <p:txBody>
          <a:bodyPr/>
          <a:lstStyle/>
          <a:p>
            <a:r>
              <a:rPr kumimoji="0" lang="ru-RU" smtClean="0"/>
              <a:t>Образец заголовка</a:t>
            </a:r>
            <a:endParaRPr kumimoji="0" lang="en-US"/>
          </a:p>
        </p:txBody>
      </p:sp>
      <p:sp>
        <p:nvSpPr>
          <p:cNvPr id="3" name="Content Placeholder 2"/>
          <p:cNvSpPr>
            <a:spLocks noGrp="1"/>
          </p:cNvSpPr>
          <p:nvPr>
            <p:ph sz="half" idx="1"/>
          </p:nvPr>
        </p:nvSpPr>
        <p:spPr>
          <a:xfrm>
            <a:off x="609600" y="1920085"/>
            <a:ext cx="53848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Content Placeholder 3"/>
          <p:cNvSpPr>
            <a:spLocks noGrp="1"/>
          </p:cNvSpPr>
          <p:nvPr>
            <p:ph sz="half" idx="2"/>
          </p:nvPr>
        </p:nvSpPr>
        <p:spPr>
          <a:xfrm>
            <a:off x="6197600" y="1920085"/>
            <a:ext cx="53848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Date Placeholder 4"/>
          <p:cNvSpPr>
            <a:spLocks noGrp="1"/>
          </p:cNvSpPr>
          <p:nvPr>
            <p:ph type="dt" sz="half" idx="10"/>
          </p:nvPr>
        </p:nvSpPr>
        <p:spPr/>
        <p:txBody>
          <a:bodyPr/>
          <a:lstStyle/>
          <a:p>
            <a:fld id="{A50E0BED-44A5-43BC-8C0A-21C29A4A8637}" type="datetimeFigureOut">
              <a:rPr lang="ru-RU" smtClean="0">
                <a:solidFill>
                  <a:srgbClr val="04617B">
                    <a:shade val="90000"/>
                  </a:srgbClr>
                </a:solidFill>
              </a:rPr>
              <a:pPr/>
              <a:t>21.07.2024</a:t>
            </a:fld>
            <a:endParaRPr lang="ru-RU" dirty="0">
              <a:solidFill>
                <a:srgbClr val="04617B">
                  <a:shade val="90000"/>
                </a:srgbClr>
              </a:solidFill>
            </a:endParaRPr>
          </a:p>
        </p:txBody>
      </p:sp>
      <p:sp>
        <p:nvSpPr>
          <p:cNvPr id="6" name="Footer Placeholder 5"/>
          <p:cNvSpPr>
            <a:spLocks noGrp="1"/>
          </p:cNvSpPr>
          <p:nvPr>
            <p:ph type="ftr" sz="quarter" idx="11"/>
          </p:nvPr>
        </p:nvSpPr>
        <p:spPr/>
        <p:txBody>
          <a:bodyPr/>
          <a:lstStyle/>
          <a:p>
            <a:endParaRPr lang="ru-RU" dirty="0">
              <a:solidFill>
                <a:srgbClr val="04617B">
                  <a:shade val="90000"/>
                </a:srgbClr>
              </a:solidFill>
            </a:endParaRPr>
          </a:p>
        </p:txBody>
      </p:sp>
      <p:sp>
        <p:nvSpPr>
          <p:cNvPr id="7" name="Slide Number Placeholder 6"/>
          <p:cNvSpPr>
            <a:spLocks noGrp="1"/>
          </p:cNvSpPr>
          <p:nvPr>
            <p:ph type="sldNum" sz="quarter" idx="12"/>
          </p:nvPr>
        </p:nvSpPr>
        <p:spPr/>
        <p:txBody>
          <a:bodyPr/>
          <a:lstStyle/>
          <a:p>
            <a:fld id="{4394C5EC-ECB5-4DD4-9083-8F5FF870151B}" type="slidenum">
              <a:rPr lang="ru-RU" smtClean="0">
                <a:solidFill>
                  <a:srgbClr val="04617B">
                    <a:shade val="90000"/>
                  </a:srgbClr>
                </a:solidFill>
              </a:rPr>
              <a:pPr/>
              <a:t>‹#›</a:t>
            </a:fld>
            <a:endParaRPr lang="ru-RU" dirty="0">
              <a:solidFill>
                <a:srgbClr val="04617B">
                  <a:shade val="90000"/>
                </a:srgbClr>
              </a:solidFill>
            </a:endParaRPr>
          </a:p>
        </p:txBody>
      </p:sp>
    </p:spTree>
    <p:extLst>
      <p:ext uri="{BB962C8B-B14F-4D97-AF65-F5344CB8AC3E}">
        <p14:creationId xmlns:p14="http://schemas.microsoft.com/office/powerpoint/2010/main" val="404285013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09600" y="704088"/>
            <a:ext cx="10972800" cy="1143000"/>
          </a:xfrm>
        </p:spPr>
        <p:txBody>
          <a:bodyPr tIns="45720" anchor="b"/>
          <a:lstStyle>
            <a:lvl1pPr>
              <a:defRPr/>
            </a:lvl1pPr>
          </a:lstStyle>
          <a:p>
            <a:r>
              <a:rPr kumimoji="0" lang="ru-RU" smtClean="0"/>
              <a:t>Образец заголовка</a:t>
            </a:r>
            <a:endParaRPr kumimoji="0" lang="en-US"/>
          </a:p>
        </p:txBody>
      </p:sp>
      <p:sp>
        <p:nvSpPr>
          <p:cNvPr id="3" name="Text Placeholder 2"/>
          <p:cNvSpPr>
            <a:spLocks noGrp="1"/>
          </p:cNvSpPr>
          <p:nvPr>
            <p:ph type="body" idx="1"/>
          </p:nvPr>
        </p:nvSpPr>
        <p:spPr>
          <a:xfrm>
            <a:off x="609600" y="1855248"/>
            <a:ext cx="5386917"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Text Placeholder 3"/>
          <p:cNvSpPr>
            <a:spLocks noGrp="1"/>
          </p:cNvSpPr>
          <p:nvPr>
            <p:ph type="body" sz="half" idx="3"/>
          </p:nvPr>
        </p:nvSpPr>
        <p:spPr>
          <a:xfrm>
            <a:off x="6193368" y="1859758"/>
            <a:ext cx="5389033"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Content Placeholder 4"/>
          <p:cNvSpPr>
            <a:spLocks noGrp="1"/>
          </p:cNvSpPr>
          <p:nvPr>
            <p:ph sz="quarter" idx="2"/>
          </p:nvPr>
        </p:nvSpPr>
        <p:spPr>
          <a:xfrm>
            <a:off x="609600" y="2514600"/>
            <a:ext cx="5386917"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Content Placeholder 5"/>
          <p:cNvSpPr>
            <a:spLocks noGrp="1"/>
          </p:cNvSpPr>
          <p:nvPr>
            <p:ph sz="quarter" idx="4"/>
          </p:nvPr>
        </p:nvSpPr>
        <p:spPr>
          <a:xfrm>
            <a:off x="6193368" y="2514600"/>
            <a:ext cx="5389033"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Date Placeholder 6"/>
          <p:cNvSpPr>
            <a:spLocks noGrp="1"/>
          </p:cNvSpPr>
          <p:nvPr>
            <p:ph type="dt" sz="half" idx="10"/>
          </p:nvPr>
        </p:nvSpPr>
        <p:spPr/>
        <p:txBody>
          <a:bodyPr/>
          <a:lstStyle/>
          <a:p>
            <a:fld id="{A50E0BED-44A5-43BC-8C0A-21C29A4A8637}" type="datetimeFigureOut">
              <a:rPr lang="ru-RU" smtClean="0">
                <a:solidFill>
                  <a:srgbClr val="04617B">
                    <a:shade val="90000"/>
                  </a:srgbClr>
                </a:solidFill>
              </a:rPr>
              <a:pPr/>
              <a:t>21.07.2024</a:t>
            </a:fld>
            <a:endParaRPr lang="ru-RU" dirty="0">
              <a:solidFill>
                <a:srgbClr val="04617B">
                  <a:shade val="90000"/>
                </a:srgbClr>
              </a:solidFill>
            </a:endParaRPr>
          </a:p>
        </p:txBody>
      </p:sp>
      <p:sp>
        <p:nvSpPr>
          <p:cNvPr id="8" name="Footer Placeholder 7"/>
          <p:cNvSpPr>
            <a:spLocks noGrp="1"/>
          </p:cNvSpPr>
          <p:nvPr>
            <p:ph type="ftr" sz="quarter" idx="11"/>
          </p:nvPr>
        </p:nvSpPr>
        <p:spPr/>
        <p:txBody>
          <a:bodyPr/>
          <a:lstStyle/>
          <a:p>
            <a:endParaRPr lang="ru-RU" dirty="0">
              <a:solidFill>
                <a:srgbClr val="04617B">
                  <a:shade val="90000"/>
                </a:srgbClr>
              </a:solidFill>
            </a:endParaRPr>
          </a:p>
        </p:txBody>
      </p:sp>
      <p:sp>
        <p:nvSpPr>
          <p:cNvPr id="9" name="Slide Number Placeholder 8"/>
          <p:cNvSpPr>
            <a:spLocks noGrp="1"/>
          </p:cNvSpPr>
          <p:nvPr>
            <p:ph type="sldNum" sz="quarter" idx="12"/>
          </p:nvPr>
        </p:nvSpPr>
        <p:spPr/>
        <p:txBody>
          <a:bodyPr/>
          <a:lstStyle/>
          <a:p>
            <a:fld id="{4394C5EC-ECB5-4DD4-9083-8F5FF870151B}" type="slidenum">
              <a:rPr lang="ru-RU" smtClean="0">
                <a:solidFill>
                  <a:srgbClr val="04617B">
                    <a:shade val="90000"/>
                  </a:srgbClr>
                </a:solidFill>
              </a:rPr>
              <a:pPr/>
              <a:t>‹#›</a:t>
            </a:fld>
            <a:endParaRPr lang="ru-RU" dirty="0">
              <a:solidFill>
                <a:srgbClr val="04617B">
                  <a:shade val="90000"/>
                </a:srgbClr>
              </a:solidFill>
            </a:endParaRPr>
          </a:p>
        </p:txBody>
      </p:sp>
    </p:spTree>
    <p:extLst>
      <p:ext uri="{BB962C8B-B14F-4D97-AF65-F5344CB8AC3E}">
        <p14:creationId xmlns:p14="http://schemas.microsoft.com/office/powerpoint/2010/main" val="224698571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609600" y="704088"/>
            <a:ext cx="110744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Date Placeholder 2"/>
          <p:cNvSpPr>
            <a:spLocks noGrp="1"/>
          </p:cNvSpPr>
          <p:nvPr>
            <p:ph type="dt" sz="half" idx="10"/>
          </p:nvPr>
        </p:nvSpPr>
        <p:spPr/>
        <p:txBody>
          <a:bodyPr/>
          <a:lstStyle/>
          <a:p>
            <a:fld id="{A50E0BED-44A5-43BC-8C0A-21C29A4A8637}" type="datetimeFigureOut">
              <a:rPr lang="ru-RU" smtClean="0">
                <a:solidFill>
                  <a:srgbClr val="04617B">
                    <a:shade val="90000"/>
                  </a:srgbClr>
                </a:solidFill>
              </a:rPr>
              <a:pPr/>
              <a:t>21.07.2024</a:t>
            </a:fld>
            <a:endParaRPr lang="ru-RU" dirty="0">
              <a:solidFill>
                <a:srgbClr val="04617B">
                  <a:shade val="90000"/>
                </a:srgbClr>
              </a:solidFill>
            </a:endParaRPr>
          </a:p>
        </p:txBody>
      </p:sp>
      <p:sp>
        <p:nvSpPr>
          <p:cNvPr id="4" name="Footer Placeholder 3"/>
          <p:cNvSpPr>
            <a:spLocks noGrp="1"/>
          </p:cNvSpPr>
          <p:nvPr>
            <p:ph type="ftr" sz="quarter" idx="11"/>
          </p:nvPr>
        </p:nvSpPr>
        <p:spPr/>
        <p:txBody>
          <a:bodyPr/>
          <a:lstStyle/>
          <a:p>
            <a:endParaRPr lang="ru-RU" dirty="0">
              <a:solidFill>
                <a:srgbClr val="04617B">
                  <a:shade val="90000"/>
                </a:srgbClr>
              </a:solidFill>
            </a:endParaRPr>
          </a:p>
        </p:txBody>
      </p:sp>
      <p:sp>
        <p:nvSpPr>
          <p:cNvPr id="5" name="Slide Number Placeholder 4"/>
          <p:cNvSpPr>
            <a:spLocks noGrp="1"/>
          </p:cNvSpPr>
          <p:nvPr>
            <p:ph type="sldNum" sz="quarter" idx="12"/>
          </p:nvPr>
        </p:nvSpPr>
        <p:spPr/>
        <p:txBody>
          <a:bodyPr/>
          <a:lstStyle/>
          <a:p>
            <a:fld id="{4394C5EC-ECB5-4DD4-9083-8F5FF870151B}" type="slidenum">
              <a:rPr lang="ru-RU" smtClean="0">
                <a:solidFill>
                  <a:srgbClr val="04617B">
                    <a:shade val="90000"/>
                  </a:srgbClr>
                </a:solidFill>
              </a:rPr>
              <a:pPr/>
              <a:t>‹#›</a:t>
            </a:fld>
            <a:endParaRPr lang="ru-RU" dirty="0">
              <a:solidFill>
                <a:srgbClr val="04617B">
                  <a:shade val="90000"/>
                </a:srgbClr>
              </a:solidFill>
            </a:endParaRPr>
          </a:p>
        </p:txBody>
      </p:sp>
    </p:spTree>
    <p:extLst>
      <p:ext uri="{BB962C8B-B14F-4D97-AF65-F5344CB8AC3E}">
        <p14:creationId xmlns:p14="http://schemas.microsoft.com/office/powerpoint/2010/main" val="393140721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50E0BED-44A5-43BC-8C0A-21C29A4A8637}" type="datetimeFigureOut">
              <a:rPr lang="ru-RU" smtClean="0">
                <a:solidFill>
                  <a:srgbClr val="04617B">
                    <a:shade val="90000"/>
                  </a:srgbClr>
                </a:solidFill>
              </a:rPr>
              <a:pPr/>
              <a:t>21.07.2024</a:t>
            </a:fld>
            <a:endParaRPr lang="ru-RU" dirty="0">
              <a:solidFill>
                <a:srgbClr val="04617B">
                  <a:shade val="90000"/>
                </a:srgbClr>
              </a:solidFill>
            </a:endParaRPr>
          </a:p>
        </p:txBody>
      </p:sp>
      <p:sp>
        <p:nvSpPr>
          <p:cNvPr id="3" name="Footer Placeholder 2"/>
          <p:cNvSpPr>
            <a:spLocks noGrp="1"/>
          </p:cNvSpPr>
          <p:nvPr>
            <p:ph type="ftr" sz="quarter" idx="11"/>
          </p:nvPr>
        </p:nvSpPr>
        <p:spPr/>
        <p:txBody>
          <a:bodyPr/>
          <a:lstStyle/>
          <a:p>
            <a:endParaRPr lang="ru-RU" dirty="0">
              <a:solidFill>
                <a:srgbClr val="04617B">
                  <a:shade val="90000"/>
                </a:srgbClr>
              </a:solidFill>
            </a:endParaRPr>
          </a:p>
        </p:txBody>
      </p:sp>
      <p:sp>
        <p:nvSpPr>
          <p:cNvPr id="4" name="Slide Number Placeholder 3"/>
          <p:cNvSpPr>
            <a:spLocks noGrp="1"/>
          </p:cNvSpPr>
          <p:nvPr>
            <p:ph type="sldNum" sz="quarter" idx="12"/>
          </p:nvPr>
        </p:nvSpPr>
        <p:spPr/>
        <p:txBody>
          <a:bodyPr/>
          <a:lstStyle/>
          <a:p>
            <a:fld id="{4394C5EC-ECB5-4DD4-9083-8F5FF870151B}" type="slidenum">
              <a:rPr lang="ru-RU" smtClean="0">
                <a:solidFill>
                  <a:srgbClr val="04617B">
                    <a:shade val="90000"/>
                  </a:srgbClr>
                </a:solidFill>
              </a:rPr>
              <a:pPr/>
              <a:t>‹#›</a:t>
            </a:fld>
            <a:endParaRPr lang="ru-RU" dirty="0">
              <a:solidFill>
                <a:srgbClr val="04617B">
                  <a:shade val="90000"/>
                </a:srgbClr>
              </a:solidFill>
            </a:endParaRPr>
          </a:p>
        </p:txBody>
      </p:sp>
    </p:spTree>
    <p:extLst>
      <p:ext uri="{BB962C8B-B14F-4D97-AF65-F5344CB8AC3E}">
        <p14:creationId xmlns:p14="http://schemas.microsoft.com/office/powerpoint/2010/main" val="229477008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914400" y="514352"/>
            <a:ext cx="36576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Text Placeholder 2"/>
          <p:cNvSpPr>
            <a:spLocks noGrp="1"/>
          </p:cNvSpPr>
          <p:nvPr>
            <p:ph type="body" idx="2"/>
          </p:nvPr>
        </p:nvSpPr>
        <p:spPr>
          <a:xfrm>
            <a:off x="914400" y="1676400"/>
            <a:ext cx="36576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Content Placeholder 3"/>
          <p:cNvSpPr>
            <a:spLocks noGrp="1"/>
          </p:cNvSpPr>
          <p:nvPr>
            <p:ph sz="half" idx="1"/>
          </p:nvPr>
        </p:nvSpPr>
        <p:spPr>
          <a:xfrm>
            <a:off x="4766733" y="1676400"/>
            <a:ext cx="6815667"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Date Placeholder 4"/>
          <p:cNvSpPr>
            <a:spLocks noGrp="1"/>
          </p:cNvSpPr>
          <p:nvPr>
            <p:ph type="dt" sz="half" idx="10"/>
          </p:nvPr>
        </p:nvSpPr>
        <p:spPr/>
        <p:txBody>
          <a:bodyPr/>
          <a:lstStyle/>
          <a:p>
            <a:fld id="{A50E0BED-44A5-43BC-8C0A-21C29A4A8637}" type="datetimeFigureOut">
              <a:rPr lang="ru-RU" smtClean="0">
                <a:solidFill>
                  <a:srgbClr val="04617B">
                    <a:shade val="90000"/>
                  </a:srgbClr>
                </a:solidFill>
              </a:rPr>
              <a:pPr/>
              <a:t>21.07.2024</a:t>
            </a:fld>
            <a:endParaRPr lang="ru-RU" dirty="0">
              <a:solidFill>
                <a:srgbClr val="04617B">
                  <a:shade val="90000"/>
                </a:srgbClr>
              </a:solidFill>
            </a:endParaRPr>
          </a:p>
        </p:txBody>
      </p:sp>
      <p:sp>
        <p:nvSpPr>
          <p:cNvPr id="6" name="Footer Placeholder 5"/>
          <p:cNvSpPr>
            <a:spLocks noGrp="1"/>
          </p:cNvSpPr>
          <p:nvPr>
            <p:ph type="ftr" sz="quarter" idx="11"/>
          </p:nvPr>
        </p:nvSpPr>
        <p:spPr/>
        <p:txBody>
          <a:bodyPr/>
          <a:lstStyle/>
          <a:p>
            <a:endParaRPr lang="ru-RU" dirty="0">
              <a:solidFill>
                <a:srgbClr val="04617B">
                  <a:shade val="90000"/>
                </a:srgbClr>
              </a:solidFill>
            </a:endParaRPr>
          </a:p>
        </p:txBody>
      </p:sp>
      <p:sp>
        <p:nvSpPr>
          <p:cNvPr id="7" name="Slide Number Placeholder 6"/>
          <p:cNvSpPr>
            <a:spLocks noGrp="1"/>
          </p:cNvSpPr>
          <p:nvPr>
            <p:ph type="sldNum" sz="quarter" idx="12"/>
          </p:nvPr>
        </p:nvSpPr>
        <p:spPr/>
        <p:txBody>
          <a:bodyPr/>
          <a:lstStyle/>
          <a:p>
            <a:fld id="{4394C5EC-ECB5-4DD4-9083-8F5FF870151B}" type="slidenum">
              <a:rPr lang="ru-RU" smtClean="0">
                <a:solidFill>
                  <a:srgbClr val="04617B">
                    <a:shade val="90000"/>
                  </a:srgbClr>
                </a:solidFill>
              </a:rPr>
              <a:pPr/>
              <a:t>‹#›</a:t>
            </a:fld>
            <a:endParaRPr lang="ru-RU" dirty="0">
              <a:solidFill>
                <a:srgbClr val="04617B">
                  <a:shade val="90000"/>
                </a:srgbClr>
              </a:solidFill>
            </a:endParaRPr>
          </a:p>
        </p:txBody>
      </p:sp>
    </p:spTree>
    <p:extLst>
      <p:ext uri="{BB962C8B-B14F-4D97-AF65-F5344CB8AC3E}">
        <p14:creationId xmlns:p14="http://schemas.microsoft.com/office/powerpoint/2010/main" val="44558671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9" name="Snip and Round Single Corner Rectangle 8"/>
          <p:cNvSpPr/>
          <p:nvPr/>
        </p:nvSpPr>
        <p:spPr>
          <a:xfrm rot="420000" flipV="1">
            <a:off x="4221004" y="1108077"/>
            <a:ext cx="70104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sz="1800" dirty="0">
              <a:solidFill>
                <a:prstClr val="white"/>
              </a:solidFill>
            </a:endParaRPr>
          </a:p>
        </p:txBody>
      </p:sp>
      <p:sp>
        <p:nvSpPr>
          <p:cNvPr id="12" name="Right Triangle 11"/>
          <p:cNvSpPr/>
          <p:nvPr/>
        </p:nvSpPr>
        <p:spPr>
          <a:xfrm rot="420000" flipV="1">
            <a:off x="10672179" y="5359769"/>
            <a:ext cx="207264"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sz="1800" dirty="0">
              <a:solidFill>
                <a:prstClr val="white"/>
              </a:solidFill>
            </a:endParaRPr>
          </a:p>
        </p:txBody>
      </p:sp>
      <p:sp>
        <p:nvSpPr>
          <p:cNvPr id="2" name="Title 1"/>
          <p:cNvSpPr>
            <a:spLocks noGrp="1"/>
          </p:cNvSpPr>
          <p:nvPr>
            <p:ph type="title"/>
          </p:nvPr>
        </p:nvSpPr>
        <p:spPr>
          <a:xfrm>
            <a:off x="812800" y="1176997"/>
            <a:ext cx="2950464"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Text Placeholder 3"/>
          <p:cNvSpPr>
            <a:spLocks noGrp="1"/>
          </p:cNvSpPr>
          <p:nvPr>
            <p:ph type="body" sz="half" idx="2"/>
          </p:nvPr>
        </p:nvSpPr>
        <p:spPr>
          <a:xfrm>
            <a:off x="812800" y="2828785"/>
            <a:ext cx="29464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Date Placeholder 4"/>
          <p:cNvSpPr>
            <a:spLocks noGrp="1"/>
          </p:cNvSpPr>
          <p:nvPr>
            <p:ph type="dt" sz="half" idx="10"/>
          </p:nvPr>
        </p:nvSpPr>
        <p:spPr/>
        <p:txBody>
          <a:bodyPr/>
          <a:lstStyle/>
          <a:p>
            <a:fld id="{A50E0BED-44A5-43BC-8C0A-21C29A4A8637}" type="datetimeFigureOut">
              <a:rPr lang="ru-RU" smtClean="0">
                <a:solidFill>
                  <a:srgbClr val="04617B">
                    <a:shade val="90000"/>
                  </a:srgbClr>
                </a:solidFill>
              </a:rPr>
              <a:pPr/>
              <a:t>21.07.2024</a:t>
            </a:fld>
            <a:endParaRPr lang="ru-RU" dirty="0">
              <a:solidFill>
                <a:srgbClr val="04617B">
                  <a:shade val="90000"/>
                </a:srgbClr>
              </a:solidFill>
            </a:endParaRPr>
          </a:p>
        </p:txBody>
      </p:sp>
      <p:sp>
        <p:nvSpPr>
          <p:cNvPr id="6" name="Footer Placeholder 5"/>
          <p:cNvSpPr>
            <a:spLocks noGrp="1"/>
          </p:cNvSpPr>
          <p:nvPr>
            <p:ph type="ftr" sz="quarter" idx="11"/>
          </p:nvPr>
        </p:nvSpPr>
        <p:spPr/>
        <p:txBody>
          <a:bodyPr/>
          <a:lstStyle/>
          <a:p>
            <a:endParaRPr lang="ru-RU" dirty="0">
              <a:solidFill>
                <a:srgbClr val="04617B">
                  <a:shade val="90000"/>
                </a:srgbClr>
              </a:solidFill>
            </a:endParaRPr>
          </a:p>
        </p:txBody>
      </p:sp>
      <p:sp>
        <p:nvSpPr>
          <p:cNvPr id="7" name="Slide Number Placeholder 6"/>
          <p:cNvSpPr>
            <a:spLocks noGrp="1"/>
          </p:cNvSpPr>
          <p:nvPr>
            <p:ph type="sldNum" sz="quarter" idx="12"/>
          </p:nvPr>
        </p:nvSpPr>
        <p:spPr>
          <a:xfrm>
            <a:off x="10769600" y="6356351"/>
            <a:ext cx="812800" cy="365125"/>
          </a:xfrm>
        </p:spPr>
        <p:txBody>
          <a:bodyPr/>
          <a:lstStyle/>
          <a:p>
            <a:fld id="{4394C5EC-ECB5-4DD4-9083-8F5FF870151B}" type="slidenum">
              <a:rPr lang="ru-RU" smtClean="0">
                <a:solidFill>
                  <a:srgbClr val="04617B">
                    <a:shade val="90000"/>
                  </a:srgbClr>
                </a:solidFill>
              </a:rPr>
              <a:pPr/>
              <a:t>‹#›</a:t>
            </a:fld>
            <a:endParaRPr lang="ru-RU" dirty="0">
              <a:solidFill>
                <a:srgbClr val="04617B">
                  <a:shade val="90000"/>
                </a:srgbClr>
              </a:solidFill>
            </a:endParaRPr>
          </a:p>
        </p:txBody>
      </p:sp>
      <p:sp>
        <p:nvSpPr>
          <p:cNvPr id="3" name="Picture Placeholder 2"/>
          <p:cNvSpPr>
            <a:spLocks noGrp="1"/>
          </p:cNvSpPr>
          <p:nvPr>
            <p:ph type="pic" idx="1"/>
          </p:nvPr>
        </p:nvSpPr>
        <p:spPr>
          <a:xfrm rot="420000">
            <a:off x="4647724" y="1199517"/>
            <a:ext cx="615696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dirty="0" smtClean="0"/>
              <a:t>Вставка рисунка</a:t>
            </a:r>
            <a:endParaRPr kumimoji="0" lang="en-US" dirty="0"/>
          </a:p>
        </p:txBody>
      </p:sp>
      <p:sp>
        <p:nvSpPr>
          <p:cNvPr id="10" name="Freeform 9"/>
          <p:cNvSpPr>
            <a:spLocks/>
          </p:cNvSpPr>
          <p:nvPr/>
        </p:nvSpPr>
        <p:spPr bwMode="auto">
          <a:xfrm flipV="1">
            <a:off x="-12700" y="5816600"/>
            <a:ext cx="1221740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sz="1800" dirty="0">
              <a:solidFill>
                <a:prstClr val="black"/>
              </a:solidFill>
            </a:endParaRPr>
          </a:p>
        </p:txBody>
      </p:sp>
      <p:sp>
        <p:nvSpPr>
          <p:cNvPr id="11" name="Freeform 10"/>
          <p:cNvSpPr>
            <a:spLocks/>
          </p:cNvSpPr>
          <p:nvPr/>
        </p:nvSpPr>
        <p:spPr bwMode="auto">
          <a:xfrm flipV="1">
            <a:off x="5842000" y="6219826"/>
            <a:ext cx="63500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sz="1800" dirty="0">
              <a:solidFill>
                <a:prstClr val="black"/>
              </a:solidFill>
            </a:endParaRPr>
          </a:p>
        </p:txBody>
      </p:sp>
    </p:spTree>
    <p:extLst>
      <p:ext uri="{BB962C8B-B14F-4D97-AF65-F5344CB8AC3E}">
        <p14:creationId xmlns:p14="http://schemas.microsoft.com/office/powerpoint/2010/main" val="113784850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7" name="Freeform 6"/>
          <p:cNvSpPr>
            <a:spLocks/>
          </p:cNvSpPr>
          <p:nvPr/>
        </p:nvSpPr>
        <p:spPr bwMode="auto">
          <a:xfrm>
            <a:off x="-12700" y="-7144"/>
            <a:ext cx="1221740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sz="1800" dirty="0">
              <a:solidFill>
                <a:prstClr val="black"/>
              </a:solidFill>
            </a:endParaRPr>
          </a:p>
        </p:txBody>
      </p:sp>
      <p:sp>
        <p:nvSpPr>
          <p:cNvPr id="8" name="Freeform 7"/>
          <p:cNvSpPr>
            <a:spLocks/>
          </p:cNvSpPr>
          <p:nvPr/>
        </p:nvSpPr>
        <p:spPr bwMode="auto">
          <a:xfrm>
            <a:off x="5842000" y="-7144"/>
            <a:ext cx="63500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sz="1800" dirty="0">
              <a:solidFill>
                <a:prstClr val="black"/>
              </a:solidFill>
            </a:endParaRPr>
          </a:p>
        </p:txBody>
      </p:sp>
      <p:sp>
        <p:nvSpPr>
          <p:cNvPr id="9" name="Title Placeholder 8"/>
          <p:cNvSpPr>
            <a:spLocks noGrp="1"/>
          </p:cNvSpPr>
          <p:nvPr>
            <p:ph type="title"/>
          </p:nvPr>
        </p:nvSpPr>
        <p:spPr>
          <a:xfrm>
            <a:off x="609600" y="704088"/>
            <a:ext cx="109728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Text Placeholder 29"/>
          <p:cNvSpPr>
            <a:spLocks noGrp="1"/>
          </p:cNvSpPr>
          <p:nvPr>
            <p:ph type="body" idx="1"/>
          </p:nvPr>
        </p:nvSpPr>
        <p:spPr>
          <a:xfrm>
            <a:off x="609600" y="1935480"/>
            <a:ext cx="109728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Date Placeholder 9"/>
          <p:cNvSpPr>
            <a:spLocks noGrp="1"/>
          </p:cNvSpPr>
          <p:nvPr>
            <p:ph type="dt" sz="half" idx="2"/>
          </p:nvPr>
        </p:nvSpPr>
        <p:spPr>
          <a:xfrm>
            <a:off x="609600" y="6356351"/>
            <a:ext cx="2844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A50E0BED-44A5-43BC-8C0A-21C29A4A8637}" type="datetimeFigureOut">
              <a:rPr lang="ru-RU" smtClean="0">
                <a:solidFill>
                  <a:srgbClr val="04617B">
                    <a:shade val="90000"/>
                  </a:srgbClr>
                </a:solidFill>
              </a:rPr>
              <a:pPr/>
              <a:t>21.07.2024</a:t>
            </a:fld>
            <a:endParaRPr lang="ru-RU" dirty="0">
              <a:solidFill>
                <a:srgbClr val="04617B">
                  <a:shade val="90000"/>
                </a:srgbClr>
              </a:solidFill>
            </a:endParaRPr>
          </a:p>
        </p:txBody>
      </p:sp>
      <p:sp>
        <p:nvSpPr>
          <p:cNvPr id="22" name="Footer Placeholder 21"/>
          <p:cNvSpPr>
            <a:spLocks noGrp="1"/>
          </p:cNvSpPr>
          <p:nvPr>
            <p:ph type="ftr" sz="quarter" idx="3"/>
          </p:nvPr>
        </p:nvSpPr>
        <p:spPr>
          <a:xfrm>
            <a:off x="3556000" y="6356351"/>
            <a:ext cx="44704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dirty="0">
              <a:solidFill>
                <a:srgbClr val="04617B">
                  <a:shade val="90000"/>
                </a:srgbClr>
              </a:solidFill>
            </a:endParaRPr>
          </a:p>
        </p:txBody>
      </p:sp>
      <p:sp>
        <p:nvSpPr>
          <p:cNvPr id="18" name="Slide Number Placeholder 17"/>
          <p:cNvSpPr>
            <a:spLocks noGrp="1"/>
          </p:cNvSpPr>
          <p:nvPr>
            <p:ph type="sldNum" sz="quarter" idx="4"/>
          </p:nvPr>
        </p:nvSpPr>
        <p:spPr>
          <a:xfrm>
            <a:off x="10566400" y="6356351"/>
            <a:ext cx="1016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4394C5EC-ECB5-4DD4-9083-8F5FF870151B}" type="slidenum">
              <a:rPr lang="ru-RU" smtClean="0">
                <a:solidFill>
                  <a:srgbClr val="04617B">
                    <a:shade val="90000"/>
                  </a:srgbClr>
                </a:solidFill>
              </a:rPr>
              <a:pPr/>
              <a:t>‹#›</a:t>
            </a:fld>
            <a:endParaRPr lang="ru-RU" dirty="0">
              <a:solidFill>
                <a:srgbClr val="04617B">
                  <a:shade val="90000"/>
                </a:srgbClr>
              </a:solidFill>
            </a:endParaRPr>
          </a:p>
        </p:txBody>
      </p:sp>
      <p:grpSp>
        <p:nvGrpSpPr>
          <p:cNvPr id="2" name="Group 1"/>
          <p:cNvGrpSpPr/>
          <p:nvPr/>
        </p:nvGrpSpPr>
        <p:grpSpPr>
          <a:xfrm>
            <a:off x="-25356" y="202408"/>
            <a:ext cx="12240731"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lang="en-US" sz="1800" dirty="0">
                <a:solidFill>
                  <a:prstClr val="black"/>
                </a:solidFill>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lang="en-US" sz="1800" dirty="0">
                <a:solidFill>
                  <a:prstClr val="black"/>
                </a:solidFill>
              </a:endParaRPr>
            </a:p>
          </p:txBody>
        </p:sp>
      </p:grpSp>
    </p:spTree>
    <p:extLst>
      <p:ext uri="{BB962C8B-B14F-4D97-AF65-F5344CB8AC3E}">
        <p14:creationId xmlns:p14="http://schemas.microsoft.com/office/powerpoint/2010/main" val="268775423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4.png"/><Relationship Id="rId5" Type="http://schemas.microsoft.com/office/2007/relationships/hdphoto" Target="../media/hdphoto2.wdp"/><Relationship Id="rId4" Type="http://schemas.openxmlformats.org/officeDocument/2006/relationships/image" Target="../media/image3.png"/><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38.jpeg"/><Relationship Id="rId7" Type="http://schemas.openxmlformats.org/officeDocument/2006/relationships/image" Target="../media/image42.png"/><Relationship Id="rId2" Type="http://schemas.openxmlformats.org/officeDocument/2006/relationships/image" Target="../media/image37.jpeg"/><Relationship Id="rId1" Type="http://schemas.openxmlformats.org/officeDocument/2006/relationships/slideLayout" Target="../slideLayouts/slideLayout1.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jpeg"/></Relationships>
</file>

<file path=ppt/slides/_rels/slide1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4.png"/><Relationship Id="rId1" Type="http://schemas.openxmlformats.org/officeDocument/2006/relationships/slideLayout" Target="../slideLayouts/slideLayout1.xml"/><Relationship Id="rId5" Type="http://schemas.openxmlformats.org/officeDocument/2006/relationships/image" Target="../media/image43.jpe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32.png"/></Relationships>
</file>

<file path=ppt/slides/_rels/slide1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34.png"/><Relationship Id="rId1" Type="http://schemas.openxmlformats.org/officeDocument/2006/relationships/slideLayout" Target="../slideLayouts/slideLayout1.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32.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9.png"/><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51.emf"/><Relationship Id="rId7" Type="http://schemas.openxmlformats.org/officeDocument/2006/relationships/image" Target="../media/image55.png"/><Relationship Id="rId2" Type="http://schemas.openxmlformats.org/officeDocument/2006/relationships/image" Target="../media/image50.emf"/><Relationship Id="rId1" Type="http://schemas.openxmlformats.org/officeDocument/2006/relationships/slideLayout" Target="../slideLayouts/slideLayout1.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jpe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jpeg"/><Relationship Id="rId9" Type="http://schemas.openxmlformats.org/officeDocument/2006/relationships/image" Target="../media/image14.png"/></Relationships>
</file>

<file path=ppt/slides/_rels/slide3.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6.jpeg"/><Relationship Id="rId7" Type="http://schemas.openxmlformats.org/officeDocument/2006/relationships/image" Target="../media/image18.png"/><Relationship Id="rId2" Type="http://schemas.openxmlformats.org/officeDocument/2006/relationships/image" Target="../media/image15.jpe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13.png"/><Relationship Id="rId4" Type="http://schemas.openxmlformats.org/officeDocument/2006/relationships/image" Target="../media/image17.png"/></Relationships>
</file>

<file path=ppt/slides/_rels/slide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xml"/><Relationship Id="rId5" Type="http://schemas.openxmlformats.org/officeDocument/2006/relationships/image" Target="../media/image27.jpeg"/><Relationship Id="rId4" Type="http://schemas.openxmlformats.org/officeDocument/2006/relationships/image" Target="../media/image26.png"/></Relationships>
</file>

<file path=ppt/slides/_rels/slide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29.jpeg"/><Relationship Id="rId7" Type="http://schemas.openxmlformats.org/officeDocument/2006/relationships/image" Target="../media/image12.png"/><Relationship Id="rId2" Type="http://schemas.openxmlformats.org/officeDocument/2006/relationships/image" Target="../media/image28.jpeg"/><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23.png"/><Relationship Id="rId4" Type="http://schemas.openxmlformats.org/officeDocument/2006/relationships/image" Target="../media/image30.jpeg"/><Relationship Id="rId9" Type="http://schemas.openxmlformats.org/officeDocument/2006/relationships/image" Target="../media/image32.png"/></Relationships>
</file>

<file path=ppt/slides/_rels/slide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3.png"/><Relationship Id="rId1" Type="http://schemas.openxmlformats.org/officeDocument/2006/relationships/slideLayout" Target="../slideLayouts/slideLayout1.xml"/><Relationship Id="rId5" Type="http://schemas.openxmlformats.org/officeDocument/2006/relationships/image" Target="../media/image36.jpeg"/><Relationship Id="rId4" Type="http://schemas.openxmlformats.org/officeDocument/2006/relationships/image" Target="../media/image3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11199" y="304800"/>
            <a:ext cx="10882923" cy="1172308"/>
          </a:xfrm>
        </p:spPr>
        <p:txBody>
          <a:bodyPr>
            <a:normAutofit/>
          </a:bodyPr>
          <a:lstStyle/>
          <a:p>
            <a:pPr algn="ctr"/>
            <a:r>
              <a:rPr lang="ru-RU" sz="2400" dirty="0">
                <a:solidFill>
                  <a:schemeClr val="bg1">
                    <a:lumMod val="95000"/>
                    <a:lumOff val="5000"/>
                  </a:schemeClr>
                </a:solidFill>
                <a:effectLst>
                  <a:outerShdw blurRad="38100" dist="38100" dir="2700000" algn="tl">
                    <a:srgbClr val="000000">
                      <a:alpha val="43137"/>
                    </a:srgbClr>
                  </a:outerShdw>
                </a:effectLst>
                <a:latin typeface="Monotype Corsiva" panose="03010101010201010101" pitchFamily="66" charset="0"/>
                <a:cs typeface="Times New Roman" pitchFamily="18" charset="0"/>
              </a:rPr>
              <a:t>Муниципальное  бюджетное дошкольное образовательное учреждение</a:t>
            </a:r>
            <a:br>
              <a:rPr lang="ru-RU" sz="2400" dirty="0">
                <a:solidFill>
                  <a:schemeClr val="bg1">
                    <a:lumMod val="95000"/>
                    <a:lumOff val="5000"/>
                  </a:schemeClr>
                </a:solidFill>
                <a:effectLst>
                  <a:outerShdw blurRad="38100" dist="38100" dir="2700000" algn="tl">
                    <a:srgbClr val="000000">
                      <a:alpha val="43137"/>
                    </a:srgbClr>
                  </a:outerShdw>
                </a:effectLst>
                <a:latin typeface="Monotype Corsiva" panose="03010101010201010101" pitchFamily="66" charset="0"/>
                <a:cs typeface="Times New Roman" pitchFamily="18" charset="0"/>
              </a:rPr>
            </a:br>
            <a:r>
              <a:rPr lang="ru-RU" sz="2400" dirty="0">
                <a:solidFill>
                  <a:schemeClr val="bg1">
                    <a:lumMod val="95000"/>
                    <a:lumOff val="5000"/>
                  </a:schemeClr>
                </a:solidFill>
                <a:effectLst>
                  <a:outerShdw blurRad="38100" dist="38100" dir="2700000" algn="tl">
                    <a:srgbClr val="000000">
                      <a:alpha val="43137"/>
                    </a:srgbClr>
                  </a:outerShdw>
                </a:effectLst>
                <a:latin typeface="Monotype Corsiva" panose="03010101010201010101" pitchFamily="66" charset="0"/>
                <a:cs typeface="Times New Roman" pitchFamily="18" charset="0"/>
              </a:rPr>
              <a:t>«Центр развития ребенка-детский </a:t>
            </a:r>
            <a:r>
              <a:rPr lang="ru-RU" sz="2400" dirty="0" smtClean="0">
                <a:solidFill>
                  <a:schemeClr val="bg1">
                    <a:lumMod val="95000"/>
                    <a:lumOff val="5000"/>
                  </a:schemeClr>
                </a:solidFill>
                <a:effectLst>
                  <a:outerShdw blurRad="38100" dist="38100" dir="2700000" algn="tl">
                    <a:srgbClr val="000000">
                      <a:alpha val="43137"/>
                    </a:srgbClr>
                  </a:outerShdw>
                </a:effectLst>
                <a:latin typeface="Monotype Corsiva" panose="03010101010201010101" pitchFamily="66" charset="0"/>
                <a:cs typeface="Times New Roman" pitchFamily="18" charset="0"/>
              </a:rPr>
              <a:t>сад </a:t>
            </a:r>
            <a:r>
              <a:rPr lang="ru-RU" sz="2400" dirty="0">
                <a:solidFill>
                  <a:schemeClr val="bg1">
                    <a:lumMod val="95000"/>
                    <a:lumOff val="5000"/>
                  </a:schemeClr>
                </a:solidFill>
                <a:effectLst>
                  <a:outerShdw blurRad="38100" dist="38100" dir="2700000" algn="tl">
                    <a:srgbClr val="000000">
                      <a:alpha val="43137"/>
                    </a:srgbClr>
                  </a:outerShdw>
                </a:effectLst>
                <a:latin typeface="Monotype Corsiva" panose="03010101010201010101" pitchFamily="66" charset="0"/>
                <a:cs typeface="Times New Roman" pitchFamily="18" charset="0"/>
              </a:rPr>
              <a:t>с. </a:t>
            </a:r>
            <a:r>
              <a:rPr lang="ru-RU" sz="2400" dirty="0" smtClean="0">
                <a:solidFill>
                  <a:schemeClr val="bg1">
                    <a:lumMod val="95000"/>
                    <a:lumOff val="5000"/>
                  </a:schemeClr>
                </a:solidFill>
                <a:effectLst>
                  <a:outerShdw blurRad="38100" dist="38100" dir="2700000" algn="tl">
                    <a:srgbClr val="000000">
                      <a:alpha val="43137"/>
                    </a:srgbClr>
                  </a:outerShdw>
                </a:effectLst>
                <a:latin typeface="Monotype Corsiva" panose="03010101010201010101" pitchFamily="66" charset="0"/>
                <a:cs typeface="Times New Roman" pitchFamily="18" charset="0"/>
              </a:rPr>
              <a:t>Новосысоевка»</a:t>
            </a:r>
            <a:r>
              <a:rPr lang="ru-RU" sz="2400" dirty="0">
                <a:solidFill>
                  <a:schemeClr val="bg1">
                    <a:lumMod val="95000"/>
                    <a:lumOff val="5000"/>
                  </a:schemeClr>
                </a:solidFill>
                <a:effectLst>
                  <a:outerShdw blurRad="38100" dist="38100" dir="2700000" algn="tl">
                    <a:srgbClr val="000000">
                      <a:alpha val="43137"/>
                    </a:srgbClr>
                  </a:outerShdw>
                </a:effectLst>
                <a:latin typeface="Monotype Corsiva" panose="03010101010201010101" pitchFamily="66" charset="0"/>
                <a:cs typeface="Times New Roman" pitchFamily="18" charset="0"/>
              </a:rPr>
              <a:t/>
            </a:r>
            <a:br>
              <a:rPr lang="ru-RU" sz="2400" dirty="0">
                <a:solidFill>
                  <a:schemeClr val="bg1">
                    <a:lumMod val="95000"/>
                    <a:lumOff val="5000"/>
                  </a:schemeClr>
                </a:solidFill>
                <a:effectLst>
                  <a:outerShdw blurRad="38100" dist="38100" dir="2700000" algn="tl">
                    <a:srgbClr val="000000">
                      <a:alpha val="43137"/>
                    </a:srgbClr>
                  </a:outerShdw>
                </a:effectLst>
                <a:latin typeface="Monotype Corsiva" panose="03010101010201010101" pitchFamily="66" charset="0"/>
                <a:cs typeface="Times New Roman" pitchFamily="18" charset="0"/>
              </a:rPr>
            </a:br>
            <a:endParaRPr lang="ru-RU" sz="2400" dirty="0">
              <a:solidFill>
                <a:schemeClr val="bg1">
                  <a:lumMod val="95000"/>
                  <a:lumOff val="5000"/>
                </a:schemeClr>
              </a:solidFill>
              <a:latin typeface="Monotype Corsiva" panose="03010101010201010101" pitchFamily="66" charset="0"/>
            </a:endParaRPr>
          </a:p>
        </p:txBody>
      </p:sp>
      <p:sp>
        <p:nvSpPr>
          <p:cNvPr id="3" name="Подзаголовок 2"/>
          <p:cNvSpPr>
            <a:spLocks noGrp="1"/>
          </p:cNvSpPr>
          <p:nvPr>
            <p:ph type="subTitle" idx="1"/>
          </p:nvPr>
        </p:nvSpPr>
        <p:spPr>
          <a:xfrm>
            <a:off x="711200" y="1477108"/>
            <a:ext cx="10882922" cy="5146430"/>
          </a:xfrm>
        </p:spPr>
        <p:txBody>
          <a:bodyPr>
            <a:normAutofit fontScale="92500" lnSpcReduction="10000"/>
          </a:bodyPr>
          <a:lstStyle/>
          <a:p>
            <a:pPr algn="ctr"/>
            <a:r>
              <a:rPr lang="ru-RU" sz="4000" b="1" u="sng" dirty="0" smtClean="0">
                <a:solidFill>
                  <a:schemeClr val="bg1">
                    <a:lumMod val="95000"/>
                    <a:lumOff val="5000"/>
                  </a:schemeClr>
                </a:solidFill>
                <a:latin typeface="Monotype Corsiva" panose="03010101010201010101" pitchFamily="66" charset="0"/>
              </a:rPr>
              <a:t>Тема проекта: </a:t>
            </a:r>
            <a:r>
              <a:rPr lang="ru-RU" sz="4000" b="1" dirty="0">
                <a:solidFill>
                  <a:schemeClr val="bg1">
                    <a:lumMod val="95000"/>
                    <a:lumOff val="5000"/>
                  </a:schemeClr>
                </a:solidFill>
                <a:latin typeface="Monotype Corsiva" panose="03010101010201010101" pitchFamily="66" charset="0"/>
              </a:rPr>
              <a:t>«Су-Джок терапия, как нетрадиционная форма </a:t>
            </a:r>
            <a:r>
              <a:rPr lang="ru-RU" sz="4000" b="1" dirty="0" smtClean="0">
                <a:solidFill>
                  <a:schemeClr val="bg1">
                    <a:lumMod val="95000"/>
                    <a:lumOff val="5000"/>
                  </a:schemeClr>
                </a:solidFill>
                <a:latin typeface="Monotype Corsiva" panose="03010101010201010101" pitchFamily="66" charset="0"/>
              </a:rPr>
              <a:t>   повышения </a:t>
            </a:r>
            <a:r>
              <a:rPr lang="ru-RU" sz="4000" b="1" dirty="0">
                <a:solidFill>
                  <a:schemeClr val="bg1">
                    <a:lumMod val="95000"/>
                    <a:lumOff val="5000"/>
                  </a:schemeClr>
                </a:solidFill>
                <a:latin typeface="Monotype Corsiva" panose="03010101010201010101" pitchFamily="66" charset="0"/>
              </a:rPr>
              <a:t>эффективности логопедической работы и сохранения здоровья детей дошкольного возраста».</a:t>
            </a:r>
          </a:p>
          <a:p>
            <a:pPr>
              <a:defRPr/>
            </a:pPr>
            <a:endParaRPr lang="ru-RU" sz="1800" b="1" cap="small" dirty="0" smtClean="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smtClean="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smtClean="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lgn="ctr">
              <a:defRPr/>
            </a:pPr>
            <a:r>
              <a:rPr lang="ru-RU" sz="1800" b="1" cap="small" dirty="0" smtClean="0">
                <a:solidFill>
                  <a:schemeClr val="bg1">
                    <a:lumMod val="95000"/>
                    <a:lumOff val="5000"/>
                  </a:schemeClr>
                </a:solidFill>
                <a:latin typeface="Monotype Corsiva" panose="03010101010201010101" pitchFamily="66" charset="0"/>
                <a:cs typeface="Times New Roman" pitchFamily="18" charset="0"/>
              </a:rPr>
              <a:t>                                                                                                                                                Подготовила:</a:t>
            </a:r>
          </a:p>
          <a:p>
            <a:pPr algn="ctr">
              <a:defRPr/>
            </a:pPr>
            <a:r>
              <a:rPr lang="ru-RU" sz="1800" b="1" cap="small" dirty="0">
                <a:solidFill>
                  <a:schemeClr val="bg1">
                    <a:lumMod val="95000"/>
                    <a:lumOff val="5000"/>
                  </a:schemeClr>
                </a:solidFill>
                <a:latin typeface="Monotype Corsiva" panose="03010101010201010101" pitchFamily="66" charset="0"/>
                <a:cs typeface="Times New Roman" pitchFamily="18" charset="0"/>
              </a:rPr>
              <a:t> </a:t>
            </a:r>
            <a:r>
              <a:rPr lang="ru-RU" sz="1800" b="1" cap="small" dirty="0" smtClean="0">
                <a:solidFill>
                  <a:schemeClr val="bg1">
                    <a:lumMod val="95000"/>
                    <a:lumOff val="5000"/>
                  </a:schemeClr>
                </a:solidFill>
                <a:latin typeface="Monotype Corsiva" panose="03010101010201010101" pitchFamily="66" charset="0"/>
                <a:cs typeface="Times New Roman" pitchFamily="18" charset="0"/>
              </a:rPr>
              <a:t>                                                                                                                                                              </a:t>
            </a:r>
            <a:r>
              <a:rPr lang="ru-RU" sz="2800" b="1" cap="small" dirty="0" smtClean="0">
                <a:solidFill>
                  <a:schemeClr val="bg1">
                    <a:lumMod val="95000"/>
                    <a:lumOff val="5000"/>
                  </a:schemeClr>
                </a:solidFill>
                <a:latin typeface="Monotype Corsiva" panose="03010101010201010101" pitchFamily="66" charset="0"/>
                <a:cs typeface="Times New Roman" pitchFamily="18" charset="0"/>
              </a:rPr>
              <a:t>Кошелева Л.А.</a:t>
            </a:r>
          </a:p>
          <a:p>
            <a:pPr algn="ctr">
              <a:defRPr/>
            </a:pPr>
            <a:r>
              <a:rPr lang="ru-RU" sz="1800" b="1" cap="small" dirty="0" smtClean="0">
                <a:solidFill>
                  <a:schemeClr val="bg1">
                    <a:lumMod val="95000"/>
                    <a:lumOff val="5000"/>
                  </a:schemeClr>
                </a:solidFill>
                <a:latin typeface="Monotype Corsiva" panose="03010101010201010101" pitchFamily="66" charset="0"/>
                <a:cs typeface="Times New Roman" pitchFamily="18" charset="0"/>
              </a:rPr>
              <a:t>                                                                                                                                                        учитель-логопед</a:t>
            </a:r>
          </a:p>
          <a:p>
            <a:pPr algn="ctr">
              <a:defRPr/>
            </a:pPr>
            <a:r>
              <a:rPr lang="ru-RU" sz="1800" b="1" cap="small" dirty="0">
                <a:solidFill>
                  <a:schemeClr val="bg1">
                    <a:lumMod val="95000"/>
                    <a:lumOff val="5000"/>
                  </a:schemeClr>
                </a:solidFill>
                <a:latin typeface="Monotype Corsiva" panose="03010101010201010101" pitchFamily="66" charset="0"/>
                <a:cs typeface="Times New Roman" pitchFamily="18" charset="0"/>
              </a:rPr>
              <a:t> </a:t>
            </a:r>
            <a:r>
              <a:rPr lang="ru-RU" sz="1800" b="1" cap="small" dirty="0" smtClean="0">
                <a:solidFill>
                  <a:schemeClr val="bg1">
                    <a:lumMod val="95000"/>
                    <a:lumOff val="5000"/>
                  </a:schemeClr>
                </a:solidFill>
                <a:latin typeface="Monotype Corsiva" panose="03010101010201010101" pitchFamily="66" charset="0"/>
                <a:cs typeface="Times New Roman" pitchFamily="18" charset="0"/>
              </a:rPr>
              <a:t>                                                                                                                                                           высшей категории</a:t>
            </a: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defRPr/>
            </a:pPr>
            <a:endParaRPr lang="ru-RU" sz="3600" dirty="0">
              <a:solidFill>
                <a:srgbClr val="A6771A"/>
              </a:solidFill>
              <a:latin typeface="Times New Roman" pitchFamily="18" charset="0"/>
              <a:cs typeface="Times New Roman" pitchFamily="18" charset="0"/>
            </a:endParaRPr>
          </a:p>
          <a:p>
            <a:pPr algn="ctr"/>
            <a:endParaRPr lang="ru-RU" sz="3600" b="1" dirty="0">
              <a:solidFill>
                <a:schemeClr val="bg1">
                  <a:lumMod val="95000"/>
                  <a:lumOff val="5000"/>
                </a:schemeClr>
              </a:solidFill>
              <a:latin typeface="Monotype Corsiva" panose="03010101010201010101" pitchFamily="66" charset="0"/>
            </a:endParaRPr>
          </a:p>
        </p:txBody>
      </p:sp>
      <p:pic>
        <p:nvPicPr>
          <p:cNvPr id="4" name="Рисунок 3"/>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Lst>
          </a:blip>
          <a:stretch>
            <a:fillRect/>
          </a:stretch>
        </p:blipFill>
        <p:spPr>
          <a:xfrm>
            <a:off x="3460328" y="3014516"/>
            <a:ext cx="5059357" cy="4058308"/>
          </a:xfrm>
          <a:prstGeom prst="rect">
            <a:avLst/>
          </a:prstGeom>
        </p:spPr>
      </p:pic>
      <p:pic>
        <p:nvPicPr>
          <p:cNvPr id="5" name="Рисунок 4"/>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a:off x="807753" y="2767004"/>
            <a:ext cx="3846087" cy="2565890"/>
          </a:xfrm>
          <a:prstGeom prst="rect">
            <a:avLst/>
          </a:prstGeom>
        </p:spPr>
      </p:pic>
      <p:pic>
        <p:nvPicPr>
          <p:cNvPr id="14" name="Рисунок 13"/>
          <p:cNvPicPr>
            <a:picLocks noChangeAspect="1"/>
          </p:cNvPicPr>
          <p:nvPr/>
        </p:nvPicPr>
        <p:blipFill>
          <a:blip r:embed="rId6">
            <a:extLst>
              <a:ext uri="{BEBA8EAE-BF5A-486C-A8C5-ECC9F3942E4B}">
                <a14:imgProps xmlns:a14="http://schemas.microsoft.com/office/drawing/2010/main">
                  <a14:imgLayer r:embed="rId7">
                    <a14:imgEffect>
                      <a14:backgroundRemoval t="10000" b="90000" l="10000" r="90000"/>
                    </a14:imgEffect>
                  </a14:imgLayer>
                </a14:imgProps>
              </a:ext>
            </a:extLst>
          </a:blip>
          <a:stretch>
            <a:fillRect/>
          </a:stretch>
        </p:blipFill>
        <p:spPr>
          <a:xfrm>
            <a:off x="-1044803" y="3366212"/>
            <a:ext cx="3533775" cy="2914650"/>
          </a:xfrm>
          <a:prstGeom prst="rect">
            <a:avLst/>
          </a:prstGeom>
        </p:spPr>
      </p:pic>
      <p:pic>
        <p:nvPicPr>
          <p:cNvPr id="18" name="Рисунок 17"/>
          <p:cNvPicPr>
            <a:picLocks noChangeAspect="1"/>
          </p:cNvPicPr>
          <p:nvPr/>
        </p:nvPicPr>
        <p:blipFill>
          <a:blip r:embed="rId8"/>
          <a:stretch>
            <a:fillRect/>
          </a:stretch>
        </p:blipFill>
        <p:spPr>
          <a:xfrm flipH="1">
            <a:off x="7339550" y="2767004"/>
            <a:ext cx="4168267" cy="2566638"/>
          </a:xfrm>
          <a:prstGeom prst="rect">
            <a:avLst/>
          </a:prstGeom>
        </p:spPr>
      </p:pic>
      <p:pic>
        <p:nvPicPr>
          <p:cNvPr id="19" name="Рисунок 18"/>
          <p:cNvPicPr>
            <a:picLocks noChangeAspect="1"/>
          </p:cNvPicPr>
          <p:nvPr/>
        </p:nvPicPr>
        <p:blipFill>
          <a:blip r:embed="rId9"/>
          <a:stretch>
            <a:fillRect/>
          </a:stretch>
        </p:blipFill>
        <p:spPr>
          <a:xfrm flipH="1">
            <a:off x="9491041" y="3302723"/>
            <a:ext cx="3859084" cy="2914141"/>
          </a:xfrm>
          <a:prstGeom prst="rect">
            <a:avLst/>
          </a:prstGeom>
        </p:spPr>
      </p:pic>
    </p:spTree>
    <p:extLst>
      <p:ext uri="{BB962C8B-B14F-4D97-AF65-F5344CB8AC3E}">
        <p14:creationId xmlns:p14="http://schemas.microsoft.com/office/powerpoint/2010/main" val="68857298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86229" y="304800"/>
            <a:ext cx="11794756" cy="2207123"/>
          </a:xfrm>
        </p:spPr>
        <p:txBody>
          <a:bodyPr>
            <a:noAutofit/>
          </a:bodyPr>
          <a:lstStyle/>
          <a:p>
            <a:pPr algn="ctr"/>
            <a:r>
              <a:rPr lang="ru-RU" sz="4000" dirty="0">
                <a:solidFill>
                  <a:schemeClr val="bg1">
                    <a:lumMod val="95000"/>
                    <a:lumOff val="5000"/>
                  </a:schemeClr>
                </a:solidFill>
                <a:latin typeface="Monotype Corsiva" panose="03010101010201010101" pitchFamily="66" charset="0"/>
              </a:rPr>
              <a:t>Развитие фонематического </a:t>
            </a:r>
            <a:r>
              <a:rPr lang="ru-RU" sz="4000" dirty="0" smtClean="0">
                <a:solidFill>
                  <a:schemeClr val="bg1">
                    <a:lumMod val="95000"/>
                    <a:lumOff val="5000"/>
                  </a:schemeClr>
                </a:solidFill>
                <a:latin typeface="Monotype Corsiva" panose="03010101010201010101" pitchFamily="66" charset="0"/>
              </a:rPr>
              <a:t>слуха </a:t>
            </a:r>
            <a:r>
              <a:rPr lang="ru-RU" sz="4000" dirty="0">
                <a:solidFill>
                  <a:schemeClr val="bg1">
                    <a:lumMod val="95000"/>
                    <a:lumOff val="5000"/>
                  </a:schemeClr>
                </a:solidFill>
                <a:latin typeface="Monotype Corsiva" panose="03010101010201010101" pitchFamily="66" charset="0"/>
              </a:rPr>
              <a:t>и </a:t>
            </a:r>
            <a:r>
              <a:rPr lang="ru-RU" sz="4000" dirty="0" smtClean="0">
                <a:solidFill>
                  <a:schemeClr val="bg1">
                    <a:lumMod val="95000"/>
                    <a:lumOff val="5000"/>
                  </a:schemeClr>
                </a:solidFill>
                <a:latin typeface="Monotype Corsiva" panose="03010101010201010101" pitchFamily="66" charset="0"/>
              </a:rPr>
              <a:t>восприятия</a:t>
            </a:r>
            <a:br>
              <a:rPr lang="ru-RU" sz="4000" dirty="0" smtClean="0">
                <a:solidFill>
                  <a:schemeClr val="bg1">
                    <a:lumMod val="95000"/>
                    <a:lumOff val="5000"/>
                  </a:schemeClr>
                </a:solidFill>
                <a:latin typeface="Monotype Corsiva" panose="03010101010201010101" pitchFamily="66" charset="0"/>
              </a:rPr>
            </a:br>
            <a:r>
              <a:rPr lang="ru-RU" sz="2800" dirty="0" smtClean="0">
                <a:solidFill>
                  <a:schemeClr val="bg1">
                    <a:lumMod val="95000"/>
                    <a:lumOff val="5000"/>
                  </a:schemeClr>
                </a:solidFill>
                <a:latin typeface="Monotype Corsiva" panose="03010101010201010101" pitchFamily="66" charset="0"/>
              </a:rPr>
              <a:t/>
            </a:r>
            <a:br>
              <a:rPr lang="ru-RU" sz="2800" dirty="0" smtClean="0">
                <a:solidFill>
                  <a:schemeClr val="bg1">
                    <a:lumMod val="95000"/>
                    <a:lumOff val="5000"/>
                  </a:schemeClr>
                </a:solidFill>
                <a:latin typeface="Monotype Corsiva" panose="03010101010201010101" pitchFamily="66" charset="0"/>
              </a:rPr>
            </a:br>
            <a:r>
              <a:rPr lang="ru-RU" sz="4000" dirty="0">
                <a:solidFill>
                  <a:schemeClr val="bg1">
                    <a:lumMod val="95000"/>
                    <a:lumOff val="5000"/>
                  </a:schemeClr>
                </a:solidFill>
                <a:latin typeface="Monotype Corsiva" panose="03010101010201010101" pitchFamily="66" charset="0"/>
              </a:rPr>
              <a:t/>
            </a:r>
            <a:br>
              <a:rPr lang="ru-RU" sz="4000" dirty="0">
                <a:solidFill>
                  <a:schemeClr val="bg1">
                    <a:lumMod val="95000"/>
                    <a:lumOff val="5000"/>
                  </a:schemeClr>
                </a:solidFill>
                <a:latin typeface="Monotype Corsiva" panose="03010101010201010101" pitchFamily="66" charset="0"/>
              </a:rPr>
            </a:br>
            <a:endParaRPr lang="ru-RU" sz="4000" dirty="0">
              <a:solidFill>
                <a:schemeClr val="bg1">
                  <a:lumMod val="95000"/>
                  <a:lumOff val="5000"/>
                </a:schemeClr>
              </a:solidFill>
              <a:latin typeface="Monotype Corsiva" panose="03010101010201010101" pitchFamily="66" charset="0"/>
            </a:endParaRPr>
          </a:p>
        </p:txBody>
      </p:sp>
      <p:sp>
        <p:nvSpPr>
          <p:cNvPr id="3" name="Подзаголовок 2"/>
          <p:cNvSpPr>
            <a:spLocks noGrp="1"/>
          </p:cNvSpPr>
          <p:nvPr>
            <p:ph type="subTitle" idx="1"/>
          </p:nvPr>
        </p:nvSpPr>
        <p:spPr>
          <a:xfrm>
            <a:off x="711200" y="2614246"/>
            <a:ext cx="10882922" cy="4009291"/>
          </a:xfrm>
        </p:spPr>
        <p:txBody>
          <a:bodyPr>
            <a:normAutofit/>
          </a:bodyPr>
          <a:lstStyle/>
          <a:p>
            <a:pPr>
              <a:defRPr/>
            </a:pPr>
            <a:endParaRPr lang="ru-RU" sz="1800" b="1" cap="small" dirty="0" smtClean="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smtClean="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smtClean="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lgn="ctr">
              <a:defRPr/>
            </a:pPr>
            <a:r>
              <a:rPr lang="ru-RU" sz="1800" b="1" cap="small" dirty="0" smtClean="0">
                <a:solidFill>
                  <a:schemeClr val="bg1">
                    <a:lumMod val="95000"/>
                    <a:lumOff val="5000"/>
                  </a:schemeClr>
                </a:solidFill>
                <a:latin typeface="Monotype Corsiva" panose="03010101010201010101" pitchFamily="66" charset="0"/>
                <a:cs typeface="Times New Roman" pitchFamily="18" charset="0"/>
              </a:rPr>
              <a:t>                                                                                                                                                </a:t>
            </a:r>
            <a:endParaRPr lang="ru-RU" sz="3600" dirty="0">
              <a:solidFill>
                <a:srgbClr val="A6771A"/>
              </a:solidFill>
              <a:latin typeface="Times New Roman" pitchFamily="18" charset="0"/>
              <a:cs typeface="Times New Roman" pitchFamily="18" charset="0"/>
            </a:endParaRPr>
          </a:p>
          <a:p>
            <a:pPr algn="ctr"/>
            <a:endParaRPr lang="ru-RU" sz="3600" b="1" dirty="0">
              <a:solidFill>
                <a:schemeClr val="bg1">
                  <a:lumMod val="95000"/>
                  <a:lumOff val="5000"/>
                </a:schemeClr>
              </a:solidFill>
              <a:latin typeface="Monotype Corsiva" panose="03010101010201010101" pitchFamily="66" charset="0"/>
            </a:endParaRPr>
          </a:p>
        </p:txBody>
      </p:sp>
      <p:pic>
        <p:nvPicPr>
          <p:cNvPr id="6" name="Рисунок 5"/>
          <p:cNvPicPr>
            <a:picLocks noChangeAspect="1"/>
          </p:cNvPicPr>
          <p:nvPr/>
        </p:nvPicPr>
        <p:blipFill rotWithShape="1">
          <a:blip r:embed="rId2" cstate="print">
            <a:extLst>
              <a:ext uri="{28A0092B-C50C-407E-A947-70E740481C1C}">
                <a14:useLocalDpi xmlns:a14="http://schemas.microsoft.com/office/drawing/2010/main" val="0"/>
              </a:ext>
            </a:extLst>
          </a:blip>
          <a:srcRect l="16352" r="7898"/>
          <a:stretch/>
        </p:blipFill>
        <p:spPr>
          <a:xfrm>
            <a:off x="186229" y="2760570"/>
            <a:ext cx="3905125" cy="386627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7" name="Рисунок 6"/>
          <p:cNvPicPr>
            <a:picLocks noChangeAspect="1"/>
          </p:cNvPicPr>
          <p:nvPr/>
        </p:nvPicPr>
        <p:blipFill rotWithShape="1">
          <a:blip r:embed="rId3" cstate="print">
            <a:extLst>
              <a:ext uri="{28A0092B-C50C-407E-A947-70E740481C1C}">
                <a14:useLocalDpi xmlns:a14="http://schemas.microsoft.com/office/drawing/2010/main" val="0"/>
              </a:ext>
            </a:extLst>
          </a:blip>
          <a:srcRect l="19454" t="235" r="18397" b="-235"/>
          <a:stretch/>
        </p:blipFill>
        <p:spPr>
          <a:xfrm>
            <a:off x="4356847" y="2583163"/>
            <a:ext cx="3348011" cy="404037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8" name="Рисунок 7"/>
          <p:cNvPicPr>
            <a:picLocks noChangeAspect="1"/>
          </p:cNvPicPr>
          <p:nvPr/>
        </p:nvPicPr>
        <p:blipFill rotWithShape="1">
          <a:blip r:embed="rId4" cstate="print">
            <a:extLst>
              <a:ext uri="{28A0092B-C50C-407E-A947-70E740481C1C}">
                <a14:useLocalDpi xmlns:a14="http://schemas.microsoft.com/office/drawing/2010/main" val="0"/>
              </a:ext>
            </a:extLst>
          </a:blip>
          <a:srcRect l="17337" r="5042"/>
          <a:stretch/>
        </p:blipFill>
        <p:spPr>
          <a:xfrm>
            <a:off x="8088923" y="2760570"/>
            <a:ext cx="3892062" cy="376064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9" name="Рисунок 8"/>
          <p:cNvPicPr>
            <a:picLocks noChangeAspect="1"/>
          </p:cNvPicPr>
          <p:nvPr/>
        </p:nvPicPr>
        <p:blipFill>
          <a:blip r:embed="rId5"/>
          <a:stretch>
            <a:fillRect/>
          </a:stretch>
        </p:blipFill>
        <p:spPr>
          <a:xfrm>
            <a:off x="0" y="1178215"/>
            <a:ext cx="5309590" cy="657657"/>
          </a:xfrm>
          <a:prstGeom prst="rect">
            <a:avLst/>
          </a:prstGeom>
        </p:spPr>
      </p:pic>
      <p:pic>
        <p:nvPicPr>
          <p:cNvPr id="10" name="Рисунок 9"/>
          <p:cNvPicPr>
            <a:picLocks noChangeAspect="1"/>
          </p:cNvPicPr>
          <p:nvPr/>
        </p:nvPicPr>
        <p:blipFill>
          <a:blip r:embed="rId6"/>
          <a:stretch>
            <a:fillRect/>
          </a:stretch>
        </p:blipFill>
        <p:spPr>
          <a:xfrm>
            <a:off x="2797355" y="1669456"/>
            <a:ext cx="6156639" cy="635223"/>
          </a:xfrm>
          <a:prstGeom prst="rect">
            <a:avLst/>
          </a:prstGeom>
        </p:spPr>
      </p:pic>
      <p:pic>
        <p:nvPicPr>
          <p:cNvPr id="11" name="Рисунок 10"/>
          <p:cNvPicPr>
            <a:picLocks noChangeAspect="1"/>
          </p:cNvPicPr>
          <p:nvPr/>
        </p:nvPicPr>
        <p:blipFill>
          <a:blip r:embed="rId7"/>
          <a:stretch>
            <a:fillRect/>
          </a:stretch>
        </p:blipFill>
        <p:spPr>
          <a:xfrm>
            <a:off x="7999948" y="2057322"/>
            <a:ext cx="3981038" cy="792549"/>
          </a:xfrm>
          <a:prstGeom prst="rect">
            <a:avLst/>
          </a:prstGeom>
        </p:spPr>
      </p:pic>
      <p:pic>
        <p:nvPicPr>
          <p:cNvPr id="12" name="Рисунок 11"/>
          <p:cNvPicPr>
            <a:picLocks noChangeAspect="1"/>
          </p:cNvPicPr>
          <p:nvPr/>
        </p:nvPicPr>
        <p:blipFill>
          <a:blip r:embed="rId8"/>
          <a:stretch>
            <a:fillRect/>
          </a:stretch>
        </p:blipFill>
        <p:spPr>
          <a:xfrm flipH="1">
            <a:off x="-101314" y="346"/>
            <a:ext cx="1732187" cy="1531917"/>
          </a:xfrm>
          <a:prstGeom prst="rect">
            <a:avLst/>
          </a:prstGeom>
        </p:spPr>
      </p:pic>
      <p:pic>
        <p:nvPicPr>
          <p:cNvPr id="13" name="Рисунок 12"/>
          <p:cNvPicPr>
            <a:picLocks noChangeAspect="1"/>
          </p:cNvPicPr>
          <p:nvPr/>
        </p:nvPicPr>
        <p:blipFill>
          <a:blip r:embed="rId8"/>
          <a:stretch>
            <a:fillRect/>
          </a:stretch>
        </p:blipFill>
        <p:spPr>
          <a:xfrm>
            <a:off x="10516008" y="-24874"/>
            <a:ext cx="1752520" cy="1531917"/>
          </a:xfrm>
          <a:prstGeom prst="rect">
            <a:avLst/>
          </a:prstGeom>
        </p:spPr>
      </p:pic>
    </p:spTree>
    <p:extLst>
      <p:ext uri="{BB962C8B-B14F-4D97-AF65-F5344CB8AC3E}">
        <p14:creationId xmlns:p14="http://schemas.microsoft.com/office/powerpoint/2010/main" val="281581128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11199" y="1"/>
            <a:ext cx="10882923" cy="3705100"/>
          </a:xfrm>
        </p:spPr>
        <p:txBody>
          <a:bodyPr>
            <a:noAutofit/>
          </a:bodyPr>
          <a:lstStyle/>
          <a:p>
            <a:pPr algn="ctr"/>
            <a:r>
              <a:rPr lang="ru-RU" sz="4400" dirty="0">
                <a:solidFill>
                  <a:schemeClr val="bg1">
                    <a:lumMod val="95000"/>
                    <a:lumOff val="5000"/>
                  </a:schemeClr>
                </a:solidFill>
                <a:latin typeface="Monotype Corsiva" panose="03010101010201010101" pitchFamily="66" charset="0"/>
              </a:rPr>
              <a:t>Коррекция </a:t>
            </a:r>
            <a:r>
              <a:rPr lang="ru-RU" sz="4400" dirty="0" smtClean="0">
                <a:solidFill>
                  <a:schemeClr val="bg1">
                    <a:lumMod val="95000"/>
                    <a:lumOff val="5000"/>
                  </a:schemeClr>
                </a:solidFill>
                <a:latin typeface="Monotype Corsiva" panose="03010101010201010101" pitchFamily="66" charset="0"/>
              </a:rPr>
              <a:t>произношения</a:t>
            </a:r>
            <a:r>
              <a:rPr lang="ru-RU" sz="4400" dirty="0">
                <a:solidFill>
                  <a:schemeClr val="bg1">
                    <a:lumMod val="95000"/>
                    <a:lumOff val="5000"/>
                  </a:schemeClr>
                </a:solidFill>
                <a:latin typeface="Monotype Corsiva" panose="03010101010201010101" pitchFamily="66" charset="0"/>
              </a:rPr>
              <a:t/>
            </a:r>
            <a:br>
              <a:rPr lang="ru-RU" sz="4400" dirty="0">
                <a:solidFill>
                  <a:schemeClr val="bg1">
                    <a:lumMod val="95000"/>
                    <a:lumOff val="5000"/>
                  </a:schemeClr>
                </a:solidFill>
                <a:latin typeface="Monotype Corsiva" panose="03010101010201010101" pitchFamily="66" charset="0"/>
              </a:rPr>
            </a:br>
            <a:r>
              <a:rPr lang="ru-RU" sz="2800" dirty="0">
                <a:solidFill>
                  <a:schemeClr val="bg1">
                    <a:lumMod val="95000"/>
                    <a:lumOff val="5000"/>
                  </a:schemeClr>
                </a:solidFill>
                <a:latin typeface="Monotype Corsiva" panose="03010101010201010101" pitchFamily="66" charset="0"/>
              </a:rPr>
              <a:t>Автоматизация </a:t>
            </a:r>
            <a:r>
              <a:rPr lang="ru-RU" sz="2800" dirty="0" smtClean="0">
                <a:solidFill>
                  <a:schemeClr val="bg1">
                    <a:lumMod val="95000"/>
                    <a:lumOff val="5000"/>
                  </a:schemeClr>
                </a:solidFill>
                <a:latin typeface="Monotype Corsiva" panose="03010101010201010101" pitchFamily="66" charset="0"/>
              </a:rPr>
              <a:t>звука. </a:t>
            </a:r>
            <a:r>
              <a:rPr lang="ru-RU" sz="2800" dirty="0">
                <a:solidFill>
                  <a:schemeClr val="bg1">
                    <a:lumMod val="95000"/>
                    <a:lumOff val="5000"/>
                  </a:schemeClr>
                </a:solidFill>
                <a:latin typeface="Monotype Corsiva" panose="03010101010201010101" pitchFamily="66" charset="0"/>
              </a:rPr>
              <a:t>Дети выполняют инструкции логопеда, одновременно проговаривая стихотворение на автоматизацию нарушенного звука.</a:t>
            </a:r>
            <a:br>
              <a:rPr lang="ru-RU" sz="2800" dirty="0">
                <a:solidFill>
                  <a:schemeClr val="bg1">
                    <a:lumMod val="95000"/>
                    <a:lumOff val="5000"/>
                  </a:schemeClr>
                </a:solidFill>
                <a:latin typeface="Monotype Corsiva" panose="03010101010201010101" pitchFamily="66" charset="0"/>
              </a:rPr>
            </a:br>
            <a:r>
              <a:rPr lang="ru-RU" sz="4400" dirty="0" smtClean="0">
                <a:solidFill>
                  <a:schemeClr val="bg1">
                    <a:lumMod val="95000"/>
                    <a:lumOff val="5000"/>
                  </a:schemeClr>
                </a:solidFill>
                <a:latin typeface="Monotype Corsiva" panose="03010101010201010101" pitchFamily="66" charset="0"/>
              </a:rPr>
              <a:t/>
            </a:r>
            <a:br>
              <a:rPr lang="ru-RU" sz="4400" dirty="0" smtClean="0">
                <a:solidFill>
                  <a:schemeClr val="bg1">
                    <a:lumMod val="95000"/>
                    <a:lumOff val="5000"/>
                  </a:schemeClr>
                </a:solidFill>
                <a:latin typeface="Monotype Corsiva" panose="03010101010201010101" pitchFamily="66" charset="0"/>
              </a:rPr>
            </a:br>
            <a:r>
              <a:rPr lang="ru-RU" sz="4400" dirty="0">
                <a:solidFill>
                  <a:schemeClr val="bg1">
                    <a:lumMod val="95000"/>
                    <a:lumOff val="5000"/>
                  </a:schemeClr>
                </a:solidFill>
                <a:latin typeface="Monotype Corsiva" panose="03010101010201010101" pitchFamily="66" charset="0"/>
              </a:rPr>
              <a:t/>
            </a:r>
            <a:br>
              <a:rPr lang="ru-RU" sz="4400" dirty="0">
                <a:solidFill>
                  <a:schemeClr val="bg1">
                    <a:lumMod val="95000"/>
                    <a:lumOff val="5000"/>
                  </a:schemeClr>
                </a:solidFill>
                <a:latin typeface="Monotype Corsiva" panose="03010101010201010101" pitchFamily="66" charset="0"/>
              </a:rPr>
            </a:br>
            <a:endParaRPr lang="ru-RU" sz="4400" dirty="0">
              <a:solidFill>
                <a:schemeClr val="bg1">
                  <a:lumMod val="95000"/>
                  <a:lumOff val="5000"/>
                </a:schemeClr>
              </a:solidFill>
              <a:latin typeface="Monotype Corsiva" panose="03010101010201010101" pitchFamily="66" charset="0"/>
            </a:endParaRPr>
          </a:p>
        </p:txBody>
      </p:sp>
      <p:sp>
        <p:nvSpPr>
          <p:cNvPr id="3" name="Подзаголовок 2"/>
          <p:cNvSpPr>
            <a:spLocks noGrp="1"/>
          </p:cNvSpPr>
          <p:nvPr>
            <p:ph type="subTitle" idx="1"/>
          </p:nvPr>
        </p:nvSpPr>
        <p:spPr>
          <a:xfrm>
            <a:off x="1187532" y="1757548"/>
            <a:ext cx="10406590" cy="4928260"/>
          </a:xfrm>
        </p:spPr>
        <p:txBody>
          <a:bodyPr>
            <a:normAutofit fontScale="40000" lnSpcReduction="20000"/>
          </a:bodyPr>
          <a:lstStyle/>
          <a:p>
            <a:pPr>
              <a:defRPr/>
            </a:pPr>
            <a:endParaRPr lang="ru-RU" sz="1800" b="1" cap="small" dirty="0" smtClean="0">
              <a:solidFill>
                <a:schemeClr val="bg1">
                  <a:lumMod val="95000"/>
                  <a:lumOff val="5000"/>
                </a:schemeClr>
              </a:solidFill>
              <a:latin typeface="Monotype Corsiva" panose="03010101010201010101" pitchFamily="66" charset="0"/>
              <a:cs typeface="Times New Roman" pitchFamily="18" charset="0"/>
            </a:endParaRPr>
          </a:p>
          <a:p>
            <a:pPr algn="l">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lgn="l">
              <a:defRPr/>
            </a:pPr>
            <a:r>
              <a:rPr lang="ru-RU" sz="5900" b="1" cap="small" dirty="0" smtClean="0">
                <a:solidFill>
                  <a:schemeClr val="bg1">
                    <a:lumMod val="95000"/>
                    <a:lumOff val="5000"/>
                  </a:schemeClr>
                </a:solidFill>
                <a:effectLst>
                  <a:outerShdw blurRad="38100" dist="38100" dir="2700000" algn="tl">
                    <a:srgbClr val="000000">
                      <a:alpha val="43137"/>
                    </a:srgbClr>
                  </a:outerShdw>
                </a:effectLst>
                <a:latin typeface="Monotype Corsiva" panose="03010101010201010101" pitchFamily="66" charset="0"/>
                <a:cs typeface="Times New Roman" pitchFamily="18" charset="0"/>
              </a:rPr>
              <a:t>Этот  малыш – Илюшка,</a:t>
            </a:r>
          </a:p>
          <a:p>
            <a:pPr algn="l">
              <a:defRPr/>
            </a:pPr>
            <a:r>
              <a:rPr lang="ru-RU" sz="5900" b="1" cap="small" dirty="0" smtClean="0">
                <a:solidFill>
                  <a:schemeClr val="bg1">
                    <a:lumMod val="95000"/>
                    <a:lumOff val="5000"/>
                  </a:schemeClr>
                </a:solidFill>
                <a:effectLst>
                  <a:outerShdw blurRad="38100" dist="38100" dir="2700000" algn="tl">
                    <a:srgbClr val="000000">
                      <a:alpha val="43137"/>
                    </a:srgbClr>
                  </a:outerShdw>
                </a:effectLst>
                <a:latin typeface="Monotype Corsiva" panose="03010101010201010101" pitchFamily="66" charset="0"/>
                <a:cs typeface="Times New Roman" pitchFamily="18" charset="0"/>
              </a:rPr>
              <a:t>(на большой палец)</a:t>
            </a:r>
          </a:p>
          <a:p>
            <a:pPr algn="l">
              <a:defRPr/>
            </a:pPr>
            <a:r>
              <a:rPr lang="ru-RU" sz="5900" b="1" cap="small" dirty="0">
                <a:solidFill>
                  <a:schemeClr val="bg1">
                    <a:lumMod val="95000"/>
                    <a:lumOff val="5000"/>
                  </a:schemeClr>
                </a:solidFill>
                <a:effectLst>
                  <a:outerShdw blurRad="38100" dist="38100" dir="2700000" algn="tl">
                    <a:srgbClr val="000000">
                      <a:alpha val="43137"/>
                    </a:srgbClr>
                  </a:outerShdw>
                </a:effectLst>
                <a:latin typeface="Monotype Corsiva" panose="03010101010201010101" pitchFamily="66" charset="0"/>
                <a:cs typeface="Times New Roman" pitchFamily="18" charset="0"/>
              </a:rPr>
              <a:t>Этот  малыш </a:t>
            </a:r>
            <a:r>
              <a:rPr lang="ru-RU" sz="5900" b="1" cap="small" dirty="0" smtClean="0">
                <a:solidFill>
                  <a:schemeClr val="bg1">
                    <a:lumMod val="95000"/>
                    <a:lumOff val="5000"/>
                  </a:schemeClr>
                </a:solidFill>
                <a:effectLst>
                  <a:outerShdw blurRad="38100" dist="38100" dir="2700000" algn="tl">
                    <a:srgbClr val="000000">
                      <a:alpha val="43137"/>
                    </a:srgbClr>
                  </a:outerShdw>
                </a:effectLst>
                <a:latin typeface="Monotype Corsiva" panose="03010101010201010101" pitchFamily="66" charset="0"/>
                <a:cs typeface="Times New Roman" pitchFamily="18" charset="0"/>
              </a:rPr>
              <a:t>–  Ванюша,</a:t>
            </a:r>
          </a:p>
          <a:p>
            <a:pPr algn="l">
              <a:defRPr/>
            </a:pPr>
            <a:r>
              <a:rPr lang="ru-RU" sz="5900" b="1" cap="small" dirty="0" smtClean="0">
                <a:solidFill>
                  <a:schemeClr val="bg1">
                    <a:lumMod val="95000"/>
                    <a:lumOff val="5000"/>
                  </a:schemeClr>
                </a:solidFill>
                <a:effectLst>
                  <a:outerShdw blurRad="38100" dist="38100" dir="2700000" algn="tl">
                    <a:srgbClr val="000000">
                      <a:alpha val="43137"/>
                    </a:srgbClr>
                  </a:outerShdw>
                </a:effectLst>
                <a:latin typeface="Monotype Corsiva" panose="03010101010201010101" pitchFamily="66" charset="0"/>
                <a:cs typeface="Times New Roman" pitchFamily="18" charset="0"/>
              </a:rPr>
              <a:t>(указательный)</a:t>
            </a:r>
          </a:p>
          <a:p>
            <a:pPr algn="l">
              <a:defRPr/>
            </a:pPr>
            <a:r>
              <a:rPr lang="ru-RU" sz="5900" b="1" cap="small" dirty="0">
                <a:solidFill>
                  <a:schemeClr val="bg1">
                    <a:lumMod val="95000"/>
                    <a:lumOff val="5000"/>
                  </a:schemeClr>
                </a:solidFill>
                <a:effectLst>
                  <a:outerShdw blurRad="38100" dist="38100" dir="2700000" algn="tl">
                    <a:srgbClr val="000000">
                      <a:alpha val="43137"/>
                    </a:srgbClr>
                  </a:outerShdw>
                </a:effectLst>
                <a:latin typeface="Monotype Corsiva" panose="03010101010201010101" pitchFamily="66" charset="0"/>
                <a:cs typeface="Times New Roman" pitchFamily="18" charset="0"/>
              </a:rPr>
              <a:t>Этот  малыш </a:t>
            </a:r>
            <a:r>
              <a:rPr lang="ru-RU" sz="5900" b="1" cap="small" dirty="0" smtClean="0">
                <a:solidFill>
                  <a:schemeClr val="bg1">
                    <a:lumMod val="95000"/>
                    <a:lumOff val="5000"/>
                  </a:schemeClr>
                </a:solidFill>
                <a:effectLst>
                  <a:outerShdw blurRad="38100" dist="38100" dir="2700000" algn="tl">
                    <a:srgbClr val="000000">
                      <a:alpha val="43137"/>
                    </a:srgbClr>
                  </a:outerShdw>
                </a:effectLst>
                <a:latin typeface="Monotype Corsiva" panose="03010101010201010101" pitchFamily="66" charset="0"/>
                <a:cs typeface="Times New Roman" pitchFamily="18" charset="0"/>
              </a:rPr>
              <a:t>–  Алёша,</a:t>
            </a:r>
          </a:p>
          <a:p>
            <a:pPr algn="l">
              <a:defRPr/>
            </a:pPr>
            <a:r>
              <a:rPr lang="ru-RU" sz="5900" b="1" cap="small" dirty="0" smtClean="0">
                <a:solidFill>
                  <a:schemeClr val="bg1">
                    <a:lumMod val="95000"/>
                    <a:lumOff val="5000"/>
                  </a:schemeClr>
                </a:solidFill>
                <a:effectLst>
                  <a:outerShdw blurRad="38100" dist="38100" dir="2700000" algn="tl">
                    <a:srgbClr val="000000">
                      <a:alpha val="43137"/>
                    </a:srgbClr>
                  </a:outerShdw>
                </a:effectLst>
                <a:latin typeface="Monotype Corsiva" panose="03010101010201010101" pitchFamily="66" charset="0"/>
                <a:cs typeface="Times New Roman" pitchFamily="18" charset="0"/>
              </a:rPr>
              <a:t>(средний)</a:t>
            </a:r>
          </a:p>
          <a:p>
            <a:pPr algn="l">
              <a:defRPr/>
            </a:pPr>
            <a:r>
              <a:rPr lang="ru-RU" sz="5900" b="1" cap="small" dirty="0">
                <a:solidFill>
                  <a:prstClr val="black">
                    <a:lumMod val="95000"/>
                    <a:lumOff val="5000"/>
                  </a:prstClr>
                </a:solidFill>
                <a:effectLst>
                  <a:outerShdw blurRad="38100" dist="38100" dir="2700000" algn="tl">
                    <a:srgbClr val="000000">
                      <a:alpha val="43137"/>
                    </a:srgbClr>
                  </a:outerShdw>
                </a:effectLst>
                <a:latin typeface="Monotype Corsiva" panose="03010101010201010101" pitchFamily="66" charset="0"/>
                <a:cs typeface="Times New Roman" pitchFamily="18" charset="0"/>
              </a:rPr>
              <a:t>Этот  малыш </a:t>
            </a:r>
            <a:r>
              <a:rPr lang="ru-RU" sz="5900" b="1" cap="small" dirty="0" smtClean="0">
                <a:solidFill>
                  <a:prstClr val="black">
                    <a:lumMod val="95000"/>
                    <a:lumOff val="5000"/>
                  </a:prstClr>
                </a:solidFill>
                <a:effectLst>
                  <a:outerShdw blurRad="38100" dist="38100" dir="2700000" algn="tl">
                    <a:srgbClr val="000000">
                      <a:alpha val="43137"/>
                    </a:srgbClr>
                  </a:outerShdw>
                </a:effectLst>
                <a:latin typeface="Monotype Corsiva" panose="03010101010201010101" pitchFamily="66" charset="0"/>
                <a:cs typeface="Times New Roman" pitchFamily="18" charset="0"/>
              </a:rPr>
              <a:t>–   Антоша,</a:t>
            </a:r>
          </a:p>
          <a:p>
            <a:pPr algn="l">
              <a:defRPr/>
            </a:pPr>
            <a:r>
              <a:rPr lang="ru-RU" sz="5900" b="1" cap="small" dirty="0" smtClean="0">
                <a:solidFill>
                  <a:prstClr val="black">
                    <a:lumMod val="95000"/>
                    <a:lumOff val="5000"/>
                  </a:prstClr>
                </a:solidFill>
                <a:effectLst>
                  <a:outerShdw blurRad="38100" dist="38100" dir="2700000" algn="tl">
                    <a:srgbClr val="000000">
                      <a:alpha val="43137"/>
                    </a:srgbClr>
                  </a:outerShdw>
                </a:effectLst>
                <a:latin typeface="Monotype Corsiva" panose="03010101010201010101" pitchFamily="66" charset="0"/>
                <a:cs typeface="Times New Roman" pitchFamily="18" charset="0"/>
              </a:rPr>
              <a:t>(Безымянный)</a:t>
            </a:r>
          </a:p>
          <a:p>
            <a:pPr algn="l">
              <a:defRPr/>
            </a:pPr>
            <a:r>
              <a:rPr lang="ru-RU" sz="5900" b="1" cap="small" dirty="0" smtClean="0">
                <a:solidFill>
                  <a:prstClr val="black">
                    <a:lumMod val="95000"/>
                    <a:lumOff val="5000"/>
                  </a:prstClr>
                </a:solidFill>
                <a:effectLst>
                  <a:outerShdw blurRad="38100" dist="38100" dir="2700000" algn="tl">
                    <a:srgbClr val="000000">
                      <a:alpha val="43137"/>
                    </a:srgbClr>
                  </a:outerShdw>
                </a:effectLst>
                <a:latin typeface="Monotype Corsiva" panose="03010101010201010101" pitchFamily="66" charset="0"/>
                <a:cs typeface="Times New Roman" pitchFamily="18" charset="0"/>
              </a:rPr>
              <a:t>А меньшего малыша зовут</a:t>
            </a:r>
          </a:p>
          <a:p>
            <a:pPr algn="l">
              <a:defRPr/>
            </a:pPr>
            <a:r>
              <a:rPr lang="ru-RU" sz="5900" b="1" cap="small" dirty="0" smtClean="0">
                <a:solidFill>
                  <a:prstClr val="black">
                    <a:lumMod val="95000"/>
                    <a:lumOff val="5000"/>
                  </a:prstClr>
                </a:solidFill>
                <a:effectLst>
                  <a:outerShdw blurRad="38100" dist="38100" dir="2700000" algn="tl">
                    <a:srgbClr val="000000">
                      <a:alpha val="43137"/>
                    </a:srgbClr>
                  </a:outerShdw>
                </a:effectLst>
                <a:latin typeface="Monotype Corsiva" panose="03010101010201010101" pitchFamily="66" charset="0"/>
                <a:cs typeface="Times New Roman" pitchFamily="18" charset="0"/>
              </a:rPr>
              <a:t>Мишуткою друзья</a:t>
            </a:r>
          </a:p>
          <a:p>
            <a:pPr algn="l">
              <a:defRPr/>
            </a:pPr>
            <a:r>
              <a:rPr lang="ru-RU" sz="5900" b="1" cap="small" dirty="0" smtClean="0">
                <a:solidFill>
                  <a:prstClr val="black">
                    <a:lumMod val="95000"/>
                    <a:lumOff val="5000"/>
                  </a:prstClr>
                </a:solidFill>
                <a:effectLst>
                  <a:outerShdw blurRad="38100" dist="38100" dir="2700000" algn="tl">
                    <a:srgbClr val="000000">
                      <a:alpha val="43137"/>
                    </a:srgbClr>
                  </a:outerShdw>
                </a:effectLst>
                <a:latin typeface="Monotype Corsiva" panose="03010101010201010101" pitchFamily="66" charset="0"/>
                <a:cs typeface="Times New Roman" pitchFamily="18" charset="0"/>
              </a:rPr>
              <a:t>(мизинец)</a:t>
            </a:r>
            <a:endParaRPr lang="ru-RU" sz="5900" b="1" cap="small" dirty="0" smtClean="0">
              <a:solidFill>
                <a:schemeClr val="bg1">
                  <a:lumMod val="95000"/>
                  <a:lumOff val="5000"/>
                </a:schemeClr>
              </a:solidFill>
              <a:effectLst>
                <a:outerShdw blurRad="38100" dist="38100" dir="2700000" algn="tl">
                  <a:srgbClr val="000000">
                    <a:alpha val="43137"/>
                  </a:srgbClr>
                </a:outerShdw>
              </a:effectLst>
              <a:latin typeface="Monotype Corsiva" panose="03010101010201010101" pitchFamily="66" charset="0"/>
              <a:cs typeface="Times New Roman" pitchFamily="18" charset="0"/>
            </a:endParaRPr>
          </a:p>
          <a:p>
            <a:pPr>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smtClean="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lgn="ctr">
              <a:defRPr/>
            </a:pPr>
            <a:r>
              <a:rPr lang="ru-RU" sz="1800" b="1" cap="small" dirty="0" smtClean="0">
                <a:solidFill>
                  <a:schemeClr val="bg1">
                    <a:lumMod val="95000"/>
                    <a:lumOff val="5000"/>
                  </a:schemeClr>
                </a:solidFill>
                <a:latin typeface="Monotype Corsiva" panose="03010101010201010101" pitchFamily="66" charset="0"/>
                <a:cs typeface="Times New Roman" pitchFamily="18" charset="0"/>
              </a:rPr>
              <a:t>                                                                                                                                                </a:t>
            </a:r>
            <a:endParaRPr lang="ru-RU" sz="3600" dirty="0">
              <a:solidFill>
                <a:srgbClr val="A6771A"/>
              </a:solidFill>
              <a:latin typeface="Times New Roman" pitchFamily="18" charset="0"/>
              <a:cs typeface="Times New Roman" pitchFamily="18" charset="0"/>
            </a:endParaRPr>
          </a:p>
          <a:p>
            <a:pPr algn="ctr"/>
            <a:endParaRPr lang="ru-RU" sz="3600" b="1" dirty="0">
              <a:solidFill>
                <a:schemeClr val="bg1">
                  <a:lumMod val="95000"/>
                  <a:lumOff val="5000"/>
                </a:schemeClr>
              </a:solidFill>
              <a:latin typeface="Monotype Corsiva" panose="03010101010201010101" pitchFamily="66" charset="0"/>
            </a:endParaRPr>
          </a:p>
        </p:txBody>
      </p:sp>
      <p:pic>
        <p:nvPicPr>
          <p:cNvPr id="6" name="Рисунок 5"/>
          <p:cNvPicPr>
            <a:picLocks noChangeAspect="1"/>
          </p:cNvPicPr>
          <p:nvPr/>
        </p:nvPicPr>
        <p:blipFill>
          <a:blip r:embed="rId2"/>
          <a:stretch>
            <a:fillRect/>
          </a:stretch>
        </p:blipFill>
        <p:spPr>
          <a:xfrm>
            <a:off x="4429104" y="5262539"/>
            <a:ext cx="2103567" cy="1686260"/>
          </a:xfrm>
          <a:prstGeom prst="rect">
            <a:avLst/>
          </a:prstGeom>
        </p:spPr>
      </p:pic>
      <p:pic>
        <p:nvPicPr>
          <p:cNvPr id="5" name="Рисунок 4"/>
          <p:cNvPicPr>
            <a:picLocks noChangeAspect="1"/>
          </p:cNvPicPr>
          <p:nvPr/>
        </p:nvPicPr>
        <p:blipFill>
          <a:blip r:embed="rId3"/>
          <a:stretch>
            <a:fillRect/>
          </a:stretch>
        </p:blipFill>
        <p:spPr>
          <a:xfrm>
            <a:off x="-118754" y="-30119"/>
            <a:ext cx="1446842" cy="1278723"/>
          </a:xfrm>
          <a:prstGeom prst="rect">
            <a:avLst/>
          </a:prstGeom>
        </p:spPr>
      </p:pic>
      <p:pic>
        <p:nvPicPr>
          <p:cNvPr id="7" name="Рисунок 6"/>
          <p:cNvPicPr>
            <a:picLocks noChangeAspect="1"/>
          </p:cNvPicPr>
          <p:nvPr/>
        </p:nvPicPr>
        <p:blipFill>
          <a:blip r:embed="rId4"/>
          <a:stretch>
            <a:fillRect/>
          </a:stretch>
        </p:blipFill>
        <p:spPr>
          <a:xfrm>
            <a:off x="10770919" y="-30119"/>
            <a:ext cx="1421081" cy="1438816"/>
          </a:xfrm>
          <a:prstGeom prst="rect">
            <a:avLst/>
          </a:prstGeom>
        </p:spPr>
      </p:pic>
      <p:pic>
        <p:nvPicPr>
          <p:cNvPr id="9" name="Рисунок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82613" y="1757548"/>
            <a:ext cx="3664372" cy="488582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81006293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13756" y="0"/>
            <a:ext cx="11792197" cy="3016332"/>
          </a:xfrm>
        </p:spPr>
        <p:txBody>
          <a:bodyPr>
            <a:normAutofit fontScale="90000"/>
          </a:bodyPr>
          <a:lstStyle/>
          <a:p>
            <a:pPr algn="ctr"/>
            <a:r>
              <a:rPr lang="ru-RU" sz="4400" dirty="0">
                <a:solidFill>
                  <a:schemeClr val="bg1">
                    <a:lumMod val="95000"/>
                    <a:lumOff val="5000"/>
                  </a:schemeClr>
                </a:solidFill>
                <a:latin typeface="Monotype Corsiva" panose="03010101010201010101" pitchFamily="66" charset="0"/>
              </a:rPr>
              <a:t>Развитие звукового и слогового анализа слов</a:t>
            </a:r>
            <a:br>
              <a:rPr lang="ru-RU" sz="4400" dirty="0">
                <a:solidFill>
                  <a:schemeClr val="bg1">
                    <a:lumMod val="95000"/>
                    <a:lumOff val="5000"/>
                  </a:schemeClr>
                </a:solidFill>
                <a:latin typeface="Monotype Corsiva" panose="03010101010201010101" pitchFamily="66" charset="0"/>
              </a:rPr>
            </a:br>
            <a:r>
              <a:rPr lang="ru-RU" sz="2800" dirty="0">
                <a:solidFill>
                  <a:schemeClr val="bg1">
                    <a:lumMod val="95000"/>
                    <a:lumOff val="5000"/>
                  </a:schemeClr>
                </a:solidFill>
                <a:latin typeface="Monotype Corsiva" panose="03010101010201010101" pitchFamily="66" charset="0"/>
              </a:rPr>
              <a:t>Использование шариков для звукового анализа слов</a:t>
            </a:r>
            <a:br>
              <a:rPr lang="ru-RU" sz="2800" dirty="0">
                <a:solidFill>
                  <a:schemeClr val="bg1">
                    <a:lumMod val="95000"/>
                    <a:lumOff val="5000"/>
                  </a:schemeClr>
                </a:solidFill>
                <a:latin typeface="Monotype Corsiva" panose="03010101010201010101" pitchFamily="66" charset="0"/>
              </a:rPr>
            </a:br>
            <a:r>
              <a:rPr lang="ru-RU" sz="2800" dirty="0">
                <a:solidFill>
                  <a:schemeClr val="bg1">
                    <a:lumMod val="95000"/>
                    <a:lumOff val="5000"/>
                  </a:schemeClr>
                </a:solidFill>
                <a:latin typeface="Monotype Corsiva" panose="03010101010201010101" pitchFamily="66" charset="0"/>
              </a:rPr>
              <a:t>Для характеристики звуков используются массажные шарики трех цветов: красный, синий, зеленый. По заданию логопеда ребенок показывает соответствующий обозначению звука шарик</a:t>
            </a:r>
            <a:r>
              <a:rPr lang="ru-RU" sz="2800" dirty="0" smtClean="0">
                <a:solidFill>
                  <a:schemeClr val="bg1">
                    <a:lumMod val="95000"/>
                    <a:lumOff val="5000"/>
                  </a:schemeClr>
                </a:solidFill>
                <a:latin typeface="Monotype Corsiva" panose="03010101010201010101" pitchFamily="66" charset="0"/>
              </a:rPr>
              <a:t>.</a:t>
            </a:r>
            <a:br>
              <a:rPr lang="ru-RU" sz="2800" dirty="0" smtClean="0">
                <a:solidFill>
                  <a:schemeClr val="bg1">
                    <a:lumMod val="95000"/>
                    <a:lumOff val="5000"/>
                  </a:schemeClr>
                </a:solidFill>
                <a:latin typeface="Monotype Corsiva" panose="03010101010201010101" pitchFamily="66" charset="0"/>
              </a:rPr>
            </a:br>
            <a:r>
              <a:rPr lang="ru-RU" sz="2800" dirty="0" smtClean="0">
                <a:solidFill>
                  <a:schemeClr val="bg1">
                    <a:lumMod val="95000"/>
                    <a:lumOff val="5000"/>
                  </a:schemeClr>
                </a:solidFill>
                <a:latin typeface="Monotype Corsiva" panose="03010101010201010101" pitchFamily="66" charset="0"/>
              </a:rPr>
              <a:t>Прокатывание шарика по буквам.</a:t>
            </a:r>
            <a:r>
              <a:rPr lang="ru-RU" sz="2800" dirty="0">
                <a:solidFill>
                  <a:schemeClr val="bg1">
                    <a:lumMod val="95000"/>
                    <a:lumOff val="5000"/>
                  </a:schemeClr>
                </a:solidFill>
                <a:latin typeface="Monotype Corsiva" panose="03010101010201010101" pitchFamily="66" charset="0"/>
              </a:rPr>
              <a:t/>
            </a:r>
            <a:br>
              <a:rPr lang="ru-RU" sz="2800" dirty="0">
                <a:solidFill>
                  <a:schemeClr val="bg1">
                    <a:lumMod val="95000"/>
                    <a:lumOff val="5000"/>
                  </a:schemeClr>
                </a:solidFill>
                <a:latin typeface="Monotype Corsiva" panose="03010101010201010101" pitchFamily="66" charset="0"/>
              </a:rPr>
            </a:br>
            <a:r>
              <a:rPr lang="ru-RU" sz="2800" dirty="0">
                <a:solidFill>
                  <a:schemeClr val="bg1">
                    <a:lumMod val="95000"/>
                    <a:lumOff val="5000"/>
                  </a:schemeClr>
                </a:solidFill>
                <a:latin typeface="Monotype Corsiva" panose="03010101010201010101" pitchFamily="66" charset="0"/>
              </a:rPr>
              <a:t/>
            </a:r>
            <a:br>
              <a:rPr lang="ru-RU" sz="2800" dirty="0">
                <a:solidFill>
                  <a:schemeClr val="bg1">
                    <a:lumMod val="95000"/>
                    <a:lumOff val="5000"/>
                  </a:schemeClr>
                </a:solidFill>
                <a:latin typeface="Monotype Corsiva" panose="03010101010201010101" pitchFamily="66" charset="0"/>
              </a:rPr>
            </a:br>
            <a:endParaRPr lang="ru-RU" sz="2800" dirty="0">
              <a:solidFill>
                <a:schemeClr val="bg1">
                  <a:lumMod val="95000"/>
                  <a:lumOff val="5000"/>
                </a:schemeClr>
              </a:solidFill>
              <a:latin typeface="Monotype Corsiva" panose="03010101010201010101" pitchFamily="66" charset="0"/>
            </a:endParaRPr>
          </a:p>
        </p:txBody>
      </p:sp>
      <p:sp>
        <p:nvSpPr>
          <p:cNvPr id="3" name="Подзаголовок 2"/>
          <p:cNvSpPr>
            <a:spLocks noGrp="1"/>
          </p:cNvSpPr>
          <p:nvPr>
            <p:ph type="subTitle" idx="1"/>
          </p:nvPr>
        </p:nvSpPr>
        <p:spPr>
          <a:xfrm>
            <a:off x="711200" y="1477108"/>
            <a:ext cx="10882922" cy="5146430"/>
          </a:xfrm>
        </p:spPr>
        <p:txBody>
          <a:bodyPr>
            <a:normAutofit/>
          </a:bodyPr>
          <a:lstStyle/>
          <a:p>
            <a:pPr>
              <a:defRPr/>
            </a:pPr>
            <a:endParaRPr lang="ru-RU" sz="1800" b="1" cap="small" dirty="0" smtClean="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smtClean="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smtClean="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lgn="ctr">
              <a:defRPr/>
            </a:pPr>
            <a:r>
              <a:rPr lang="ru-RU" sz="1800" b="1" cap="small" dirty="0" smtClean="0">
                <a:solidFill>
                  <a:schemeClr val="bg1">
                    <a:lumMod val="95000"/>
                    <a:lumOff val="5000"/>
                  </a:schemeClr>
                </a:solidFill>
                <a:latin typeface="Monotype Corsiva" panose="03010101010201010101" pitchFamily="66" charset="0"/>
                <a:cs typeface="Times New Roman" pitchFamily="18" charset="0"/>
              </a:rPr>
              <a:t>                                                                                                                                                </a:t>
            </a:r>
            <a:endParaRPr lang="ru-RU" sz="3600" dirty="0">
              <a:solidFill>
                <a:srgbClr val="A6771A"/>
              </a:solidFill>
              <a:latin typeface="Times New Roman" pitchFamily="18" charset="0"/>
              <a:cs typeface="Times New Roman" pitchFamily="18" charset="0"/>
            </a:endParaRPr>
          </a:p>
          <a:p>
            <a:pPr algn="ctr"/>
            <a:endParaRPr lang="ru-RU" sz="3600" b="1" dirty="0">
              <a:solidFill>
                <a:schemeClr val="bg1">
                  <a:lumMod val="95000"/>
                  <a:lumOff val="5000"/>
                </a:schemeClr>
              </a:solidFill>
              <a:latin typeface="Monotype Corsiva" panose="03010101010201010101" pitchFamily="66" charset="0"/>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9369" y="2622030"/>
            <a:ext cx="5471961" cy="410397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68774" y="2541547"/>
            <a:ext cx="5549735" cy="416230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4" name="Рисунок 3"/>
          <p:cNvPicPr>
            <a:picLocks noChangeAspect="1"/>
          </p:cNvPicPr>
          <p:nvPr/>
        </p:nvPicPr>
        <p:blipFill>
          <a:blip r:embed="rId4"/>
          <a:stretch>
            <a:fillRect/>
          </a:stretch>
        </p:blipFill>
        <p:spPr>
          <a:xfrm flipH="1">
            <a:off x="10533413" y="-73890"/>
            <a:ext cx="1701976" cy="1532915"/>
          </a:xfrm>
          <a:prstGeom prst="rect">
            <a:avLst/>
          </a:prstGeom>
        </p:spPr>
      </p:pic>
      <p:pic>
        <p:nvPicPr>
          <p:cNvPr id="7" name="Рисунок 6"/>
          <p:cNvPicPr>
            <a:picLocks noChangeAspect="1"/>
          </p:cNvPicPr>
          <p:nvPr/>
        </p:nvPicPr>
        <p:blipFill>
          <a:blip r:embed="rId5"/>
          <a:stretch>
            <a:fillRect/>
          </a:stretch>
        </p:blipFill>
        <p:spPr>
          <a:xfrm flipH="1">
            <a:off x="-1" y="-36165"/>
            <a:ext cx="1615044" cy="1428318"/>
          </a:xfrm>
          <a:prstGeom prst="rect">
            <a:avLst/>
          </a:prstGeom>
        </p:spPr>
      </p:pic>
    </p:spTree>
    <p:extLst>
      <p:ext uri="{BB962C8B-B14F-4D97-AF65-F5344CB8AC3E}">
        <p14:creationId xmlns:p14="http://schemas.microsoft.com/office/powerpoint/2010/main" val="370671321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30629" y="304800"/>
            <a:ext cx="11887200" cy="2224644"/>
          </a:xfrm>
        </p:spPr>
        <p:txBody>
          <a:bodyPr>
            <a:normAutofit fontScale="90000"/>
          </a:bodyPr>
          <a:lstStyle/>
          <a:p>
            <a:pPr algn="ctr"/>
            <a:r>
              <a:rPr lang="ru-RU" sz="4000" dirty="0">
                <a:solidFill>
                  <a:schemeClr val="bg1">
                    <a:lumMod val="95000"/>
                    <a:lumOff val="5000"/>
                  </a:schemeClr>
                </a:solidFill>
                <a:latin typeface="Monotype Corsiva" panose="03010101010201010101" pitchFamily="66" charset="0"/>
              </a:rPr>
              <a:t>Совершенствование </a:t>
            </a:r>
            <a:r>
              <a:rPr lang="ru-RU" sz="4000" dirty="0" smtClean="0">
                <a:solidFill>
                  <a:schemeClr val="bg1">
                    <a:lumMod val="95000"/>
                    <a:lumOff val="5000"/>
                  </a:schemeClr>
                </a:solidFill>
                <a:latin typeface="Monotype Corsiva" panose="03010101010201010101" pitchFamily="66" charset="0"/>
              </a:rPr>
              <a:t> лексико-грамматических </a:t>
            </a:r>
            <a:r>
              <a:rPr lang="ru-RU" sz="4000" dirty="0">
                <a:solidFill>
                  <a:schemeClr val="bg1">
                    <a:lumMod val="95000"/>
                    <a:lumOff val="5000"/>
                  </a:schemeClr>
                </a:solidFill>
                <a:latin typeface="Monotype Corsiva" panose="03010101010201010101" pitchFamily="66" charset="0"/>
              </a:rPr>
              <a:t>категорий </a:t>
            </a:r>
            <a:br>
              <a:rPr lang="ru-RU" sz="4000" dirty="0">
                <a:solidFill>
                  <a:schemeClr val="bg1">
                    <a:lumMod val="95000"/>
                    <a:lumOff val="5000"/>
                  </a:schemeClr>
                </a:solidFill>
                <a:latin typeface="Monotype Corsiva" panose="03010101010201010101" pitchFamily="66" charset="0"/>
              </a:rPr>
            </a:br>
            <a:r>
              <a:rPr lang="ru-RU" sz="2400" dirty="0">
                <a:solidFill>
                  <a:schemeClr val="bg1">
                    <a:lumMod val="95000"/>
                    <a:lumOff val="5000"/>
                  </a:schemeClr>
                </a:solidFill>
                <a:latin typeface="Monotype Corsiva" panose="03010101010201010101" pitchFamily="66" charset="0"/>
              </a:rPr>
              <a:t>Упражнение «Один-много». Логопед катит «чудо-шарик» по столу ребенку, называя предмет в единственном числе. Ребенок, поймав ладонью шарик, откатывает его назад, называя существительные во множественном числе.</a:t>
            </a:r>
            <a:br>
              <a:rPr lang="ru-RU" sz="2400" dirty="0">
                <a:solidFill>
                  <a:schemeClr val="bg1">
                    <a:lumMod val="95000"/>
                    <a:lumOff val="5000"/>
                  </a:schemeClr>
                </a:solidFill>
                <a:latin typeface="Monotype Corsiva" panose="03010101010201010101" pitchFamily="66" charset="0"/>
              </a:rPr>
            </a:br>
            <a:r>
              <a:rPr lang="ru-RU" sz="2400" dirty="0">
                <a:solidFill>
                  <a:schemeClr val="bg1">
                    <a:lumMod val="95000"/>
                    <a:lumOff val="5000"/>
                  </a:schemeClr>
                </a:solidFill>
                <a:latin typeface="Monotype Corsiva" panose="03010101010201010101" pitchFamily="66" charset="0"/>
              </a:rPr>
              <a:t>Аналогично </a:t>
            </a:r>
            <a:r>
              <a:rPr lang="ru-RU" sz="2400" dirty="0" smtClean="0">
                <a:solidFill>
                  <a:schemeClr val="bg1">
                    <a:lumMod val="95000"/>
                    <a:lumOff val="5000"/>
                  </a:schemeClr>
                </a:solidFill>
                <a:latin typeface="Monotype Corsiva" panose="03010101010201010101" pitchFamily="66" charset="0"/>
              </a:rPr>
              <a:t>проводим упражнения </a:t>
            </a:r>
            <a:r>
              <a:rPr lang="ru-RU" sz="2400" dirty="0">
                <a:solidFill>
                  <a:schemeClr val="bg1">
                    <a:lumMod val="95000"/>
                    <a:lumOff val="5000"/>
                  </a:schemeClr>
                </a:solidFill>
                <a:latin typeface="Monotype Corsiva" panose="03010101010201010101" pitchFamily="66" charset="0"/>
              </a:rPr>
              <a:t>«Назови ласково», «Скажи наоборот» </a:t>
            </a:r>
            <a:br>
              <a:rPr lang="ru-RU" sz="2400" dirty="0">
                <a:solidFill>
                  <a:schemeClr val="bg1">
                    <a:lumMod val="95000"/>
                    <a:lumOff val="5000"/>
                  </a:schemeClr>
                </a:solidFill>
                <a:latin typeface="Monotype Corsiva" panose="03010101010201010101" pitchFamily="66" charset="0"/>
              </a:rPr>
            </a:br>
            <a:endParaRPr lang="ru-RU" sz="2400" dirty="0">
              <a:solidFill>
                <a:schemeClr val="bg1">
                  <a:lumMod val="95000"/>
                  <a:lumOff val="5000"/>
                </a:schemeClr>
              </a:solidFill>
              <a:latin typeface="Monotype Corsiva" panose="03010101010201010101" pitchFamily="66" charset="0"/>
            </a:endParaRPr>
          </a:p>
        </p:txBody>
      </p:sp>
      <p:sp>
        <p:nvSpPr>
          <p:cNvPr id="3" name="Подзаголовок 2"/>
          <p:cNvSpPr>
            <a:spLocks noGrp="1"/>
          </p:cNvSpPr>
          <p:nvPr>
            <p:ph type="subTitle" idx="1"/>
          </p:nvPr>
        </p:nvSpPr>
        <p:spPr>
          <a:xfrm>
            <a:off x="711200" y="2220686"/>
            <a:ext cx="10882922" cy="4402852"/>
          </a:xfrm>
        </p:spPr>
        <p:txBody>
          <a:bodyPr>
            <a:normAutofit/>
          </a:bodyPr>
          <a:lstStyle/>
          <a:p>
            <a:pPr>
              <a:defRPr/>
            </a:pPr>
            <a:endParaRPr lang="ru-RU" sz="1800" b="1" cap="small" dirty="0" smtClean="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smtClean="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smtClean="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lgn="ctr">
              <a:defRPr/>
            </a:pPr>
            <a:r>
              <a:rPr lang="ru-RU" sz="1800" b="1" cap="small" dirty="0" smtClean="0">
                <a:solidFill>
                  <a:schemeClr val="bg1">
                    <a:lumMod val="95000"/>
                    <a:lumOff val="5000"/>
                  </a:schemeClr>
                </a:solidFill>
                <a:latin typeface="Monotype Corsiva" panose="03010101010201010101" pitchFamily="66" charset="0"/>
                <a:cs typeface="Times New Roman" pitchFamily="18" charset="0"/>
              </a:rPr>
              <a:t>                                                                                                                                                </a:t>
            </a:r>
            <a:endParaRPr lang="ru-RU" sz="3600" dirty="0">
              <a:solidFill>
                <a:srgbClr val="A6771A"/>
              </a:solidFill>
              <a:latin typeface="Times New Roman" pitchFamily="18" charset="0"/>
              <a:cs typeface="Times New Roman" pitchFamily="18" charset="0"/>
            </a:endParaRPr>
          </a:p>
          <a:p>
            <a:pPr algn="ctr"/>
            <a:endParaRPr lang="ru-RU" sz="3600" b="1" dirty="0">
              <a:solidFill>
                <a:schemeClr val="bg1">
                  <a:lumMod val="95000"/>
                  <a:lumOff val="5000"/>
                </a:schemeClr>
              </a:solidFill>
              <a:latin typeface="Monotype Corsiva" panose="03010101010201010101" pitchFamily="66" charset="0"/>
            </a:endParaRPr>
          </a:p>
        </p:txBody>
      </p:sp>
      <p:pic>
        <p:nvPicPr>
          <p:cNvPr id="7" name="Рисунок 6"/>
          <p:cNvPicPr>
            <a:picLocks noChangeAspect="1"/>
          </p:cNvPicPr>
          <p:nvPr/>
        </p:nvPicPr>
        <p:blipFill>
          <a:blip r:embed="rId2"/>
          <a:stretch>
            <a:fillRect/>
          </a:stretch>
        </p:blipFill>
        <p:spPr>
          <a:xfrm>
            <a:off x="4423902" y="3214999"/>
            <a:ext cx="3011685" cy="2414225"/>
          </a:xfrm>
          <a:prstGeom prst="rect">
            <a:avLst/>
          </a:prstGeom>
        </p:spPr>
      </p:pic>
      <p:pic>
        <p:nvPicPr>
          <p:cNvPr id="8" name="Рисунок 7"/>
          <p:cNvPicPr>
            <a:picLocks noChangeAspect="1"/>
          </p:cNvPicPr>
          <p:nvPr/>
        </p:nvPicPr>
        <p:blipFill>
          <a:blip r:embed="rId3"/>
          <a:stretch>
            <a:fillRect/>
          </a:stretch>
        </p:blipFill>
        <p:spPr>
          <a:xfrm>
            <a:off x="10307274" y="5168943"/>
            <a:ext cx="2408129" cy="1579001"/>
          </a:xfrm>
          <a:prstGeom prst="rect">
            <a:avLst/>
          </a:prstGeom>
        </p:spPr>
      </p:pic>
      <p:pic>
        <p:nvPicPr>
          <p:cNvPr id="9" name="Рисунок 8"/>
          <p:cNvPicPr>
            <a:picLocks noChangeAspect="1"/>
          </p:cNvPicPr>
          <p:nvPr/>
        </p:nvPicPr>
        <p:blipFill>
          <a:blip r:embed="rId3"/>
          <a:stretch>
            <a:fillRect/>
          </a:stretch>
        </p:blipFill>
        <p:spPr>
          <a:xfrm flipH="1">
            <a:off x="-392627" y="5168943"/>
            <a:ext cx="2196236" cy="1579001"/>
          </a:xfrm>
          <a:prstGeom prst="rect">
            <a:avLst/>
          </a:prstGeom>
        </p:spPr>
      </p:pic>
      <p:pic>
        <p:nvPicPr>
          <p:cNvPr id="4" name="Рисунок 3"/>
          <p:cNvPicPr>
            <a:picLocks noChangeAspect="1"/>
          </p:cNvPicPr>
          <p:nvPr/>
        </p:nvPicPr>
        <p:blipFill>
          <a:blip r:embed="rId4"/>
          <a:stretch>
            <a:fillRect/>
          </a:stretch>
        </p:blipFill>
        <p:spPr>
          <a:xfrm>
            <a:off x="55299" y="-41840"/>
            <a:ext cx="1300383" cy="1149283"/>
          </a:xfrm>
          <a:prstGeom prst="rect">
            <a:avLst/>
          </a:prstGeom>
        </p:spPr>
      </p:pic>
      <p:pic>
        <p:nvPicPr>
          <p:cNvPr id="10" name="Рисунок 9"/>
          <p:cNvPicPr>
            <a:picLocks noChangeAspect="1"/>
          </p:cNvPicPr>
          <p:nvPr/>
        </p:nvPicPr>
        <p:blipFill>
          <a:blip r:embed="rId4"/>
          <a:stretch>
            <a:fillRect/>
          </a:stretch>
        </p:blipFill>
        <p:spPr>
          <a:xfrm flipH="1">
            <a:off x="10954851" y="-41840"/>
            <a:ext cx="1278542" cy="1149283"/>
          </a:xfrm>
          <a:prstGeom prst="rect">
            <a:avLst/>
          </a:prstGeom>
        </p:spPr>
      </p:pic>
      <p:pic>
        <p:nvPicPr>
          <p:cNvPr id="11" name="Рисунок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55682" y="2259071"/>
            <a:ext cx="3366655" cy="448887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2" name="Рисунок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342630" y="2220686"/>
            <a:ext cx="3366654" cy="448887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60758084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96883" y="304800"/>
            <a:ext cx="11697195" cy="2402774"/>
          </a:xfrm>
        </p:spPr>
        <p:txBody>
          <a:bodyPr>
            <a:noAutofit/>
          </a:bodyPr>
          <a:lstStyle/>
          <a:p>
            <a:pPr algn="ctr"/>
            <a:r>
              <a:rPr lang="ru-RU" sz="3200" dirty="0">
                <a:solidFill>
                  <a:schemeClr val="bg1">
                    <a:lumMod val="95000"/>
                    <a:lumOff val="5000"/>
                  </a:schemeClr>
                </a:solidFill>
                <a:latin typeface="Monotype Corsiva" panose="03010101010201010101" pitchFamily="66" charset="0"/>
              </a:rPr>
              <a:t>Ручной массаж кистей и пальцев рук очень полезен и эффективен . </a:t>
            </a:r>
            <a:r>
              <a:rPr lang="ru-RU" sz="3200" dirty="0" smtClean="0">
                <a:solidFill>
                  <a:schemeClr val="bg1">
                    <a:lumMod val="95000"/>
                    <a:lumOff val="5000"/>
                  </a:schemeClr>
                </a:solidFill>
                <a:latin typeface="Monotype Corsiva" panose="03010101010201010101" pitchFamily="66" charset="0"/>
              </a:rPr>
              <a:t/>
            </a:r>
            <a:br>
              <a:rPr lang="ru-RU" sz="3200" dirty="0" smtClean="0">
                <a:solidFill>
                  <a:schemeClr val="bg1">
                    <a:lumMod val="95000"/>
                    <a:lumOff val="5000"/>
                  </a:schemeClr>
                </a:solidFill>
                <a:latin typeface="Monotype Corsiva" panose="03010101010201010101" pitchFamily="66" charset="0"/>
              </a:rPr>
            </a:br>
            <a:r>
              <a:rPr lang="ru-RU" sz="3200" dirty="0" smtClean="0">
                <a:solidFill>
                  <a:schemeClr val="bg1">
                    <a:lumMod val="95000"/>
                    <a:lumOff val="5000"/>
                  </a:schemeClr>
                </a:solidFill>
                <a:latin typeface="Monotype Corsiva" panose="03010101010201010101" pitchFamily="66" charset="0"/>
              </a:rPr>
              <a:t>Кончики </a:t>
            </a:r>
            <a:r>
              <a:rPr lang="ru-RU" sz="3200" dirty="0">
                <a:solidFill>
                  <a:schemeClr val="bg1">
                    <a:lumMod val="95000"/>
                    <a:lumOff val="5000"/>
                  </a:schemeClr>
                </a:solidFill>
                <a:latin typeface="Monotype Corsiva" panose="03010101010201010101" pitchFamily="66" charset="0"/>
              </a:rPr>
              <a:t>пальцев необходимо массажировать до стойкого ощущения тепла. Это оказывает оздоравливающее воздействие на весь организм. Особенно важно воздействовать на большой палец, отвечающий за голову человека.</a:t>
            </a:r>
            <a:br>
              <a:rPr lang="ru-RU" sz="3200" dirty="0">
                <a:solidFill>
                  <a:schemeClr val="bg1">
                    <a:lumMod val="95000"/>
                    <a:lumOff val="5000"/>
                  </a:schemeClr>
                </a:solidFill>
                <a:latin typeface="Monotype Corsiva" panose="03010101010201010101" pitchFamily="66" charset="0"/>
              </a:rPr>
            </a:br>
            <a:endParaRPr lang="ru-RU" sz="3200" dirty="0">
              <a:solidFill>
                <a:schemeClr val="bg1">
                  <a:lumMod val="95000"/>
                  <a:lumOff val="5000"/>
                </a:schemeClr>
              </a:solidFill>
              <a:latin typeface="Monotype Corsiva" panose="03010101010201010101" pitchFamily="66" charset="0"/>
            </a:endParaRPr>
          </a:p>
        </p:txBody>
      </p:sp>
      <p:sp>
        <p:nvSpPr>
          <p:cNvPr id="3" name="Подзаголовок 2"/>
          <p:cNvSpPr>
            <a:spLocks noGrp="1"/>
          </p:cNvSpPr>
          <p:nvPr>
            <p:ph type="subTitle" idx="1"/>
          </p:nvPr>
        </p:nvSpPr>
        <p:spPr>
          <a:xfrm>
            <a:off x="711200" y="1477108"/>
            <a:ext cx="10882922" cy="5146430"/>
          </a:xfrm>
        </p:spPr>
        <p:txBody>
          <a:bodyPr>
            <a:normAutofit/>
          </a:bodyPr>
          <a:lstStyle/>
          <a:p>
            <a:pPr>
              <a:defRPr/>
            </a:pPr>
            <a:endParaRPr lang="ru-RU" sz="1800" b="1" cap="small" dirty="0" smtClean="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smtClean="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smtClean="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lgn="ctr">
              <a:defRPr/>
            </a:pPr>
            <a:r>
              <a:rPr lang="ru-RU" sz="1800" b="1" cap="small" dirty="0" smtClean="0">
                <a:solidFill>
                  <a:schemeClr val="bg1">
                    <a:lumMod val="95000"/>
                    <a:lumOff val="5000"/>
                  </a:schemeClr>
                </a:solidFill>
                <a:latin typeface="Monotype Corsiva" panose="03010101010201010101" pitchFamily="66" charset="0"/>
                <a:cs typeface="Times New Roman" pitchFamily="18" charset="0"/>
              </a:rPr>
              <a:t>                                                                                                                                                </a:t>
            </a:r>
            <a:endParaRPr lang="ru-RU" sz="3600" dirty="0">
              <a:solidFill>
                <a:srgbClr val="A6771A"/>
              </a:solidFill>
              <a:latin typeface="Times New Roman" pitchFamily="18" charset="0"/>
              <a:cs typeface="Times New Roman" pitchFamily="18" charset="0"/>
            </a:endParaRPr>
          </a:p>
          <a:p>
            <a:pPr algn="ctr"/>
            <a:endParaRPr lang="ru-RU" sz="3600" b="1" dirty="0">
              <a:solidFill>
                <a:schemeClr val="bg1">
                  <a:lumMod val="95000"/>
                  <a:lumOff val="5000"/>
                </a:schemeClr>
              </a:solidFill>
              <a:latin typeface="Monotype Corsiva" panose="03010101010201010101" pitchFamily="66" charset="0"/>
            </a:endParaRPr>
          </a:p>
        </p:txBody>
      </p:sp>
      <p:pic>
        <p:nvPicPr>
          <p:cNvPr id="4" name="Рисунок 3"/>
          <p:cNvPicPr>
            <a:picLocks noChangeAspect="1"/>
          </p:cNvPicPr>
          <p:nvPr/>
        </p:nvPicPr>
        <p:blipFill>
          <a:blip r:embed="rId2">
            <a:duotone>
              <a:prstClr val="black"/>
              <a:schemeClr val="accent1">
                <a:tint val="45000"/>
                <a:satMod val="400000"/>
              </a:schemeClr>
            </a:duotone>
          </a:blip>
          <a:stretch>
            <a:fillRect/>
          </a:stretch>
        </p:blipFill>
        <p:spPr>
          <a:xfrm>
            <a:off x="1896199" y="2517640"/>
            <a:ext cx="8498561" cy="382252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Рисунок 4"/>
          <p:cNvPicPr>
            <a:picLocks noChangeAspect="1"/>
          </p:cNvPicPr>
          <p:nvPr/>
        </p:nvPicPr>
        <p:blipFill>
          <a:blip r:embed="rId3"/>
          <a:stretch>
            <a:fillRect/>
          </a:stretch>
        </p:blipFill>
        <p:spPr>
          <a:xfrm>
            <a:off x="9426322" y="4651451"/>
            <a:ext cx="3695912" cy="2469806"/>
          </a:xfrm>
          <a:prstGeom prst="rect">
            <a:avLst/>
          </a:prstGeom>
        </p:spPr>
      </p:pic>
      <p:pic>
        <p:nvPicPr>
          <p:cNvPr id="6" name="Рисунок 5"/>
          <p:cNvPicPr>
            <a:picLocks noChangeAspect="1"/>
          </p:cNvPicPr>
          <p:nvPr/>
        </p:nvPicPr>
        <p:blipFill>
          <a:blip r:embed="rId3"/>
          <a:stretch>
            <a:fillRect/>
          </a:stretch>
        </p:blipFill>
        <p:spPr>
          <a:xfrm flipH="1">
            <a:off x="-950027" y="4603035"/>
            <a:ext cx="3878710" cy="2566638"/>
          </a:xfrm>
          <a:prstGeom prst="rect">
            <a:avLst/>
          </a:prstGeom>
        </p:spPr>
      </p:pic>
      <p:pic>
        <p:nvPicPr>
          <p:cNvPr id="7" name="Рисунок 6"/>
          <p:cNvPicPr>
            <a:picLocks noChangeAspect="1"/>
          </p:cNvPicPr>
          <p:nvPr/>
        </p:nvPicPr>
        <p:blipFill>
          <a:blip r:embed="rId4"/>
          <a:stretch>
            <a:fillRect/>
          </a:stretch>
        </p:blipFill>
        <p:spPr>
          <a:xfrm>
            <a:off x="-1048902" y="1477108"/>
            <a:ext cx="3861270" cy="3182220"/>
          </a:xfrm>
          <a:prstGeom prst="rect">
            <a:avLst/>
          </a:prstGeom>
        </p:spPr>
      </p:pic>
      <p:pic>
        <p:nvPicPr>
          <p:cNvPr id="8" name="Рисунок 7"/>
          <p:cNvPicPr>
            <a:picLocks noChangeAspect="1"/>
          </p:cNvPicPr>
          <p:nvPr/>
        </p:nvPicPr>
        <p:blipFill>
          <a:blip r:embed="rId4"/>
          <a:stretch>
            <a:fillRect/>
          </a:stretch>
        </p:blipFill>
        <p:spPr>
          <a:xfrm flipH="1">
            <a:off x="9425185" y="1488009"/>
            <a:ext cx="3929039" cy="3127880"/>
          </a:xfrm>
          <a:prstGeom prst="rect">
            <a:avLst/>
          </a:prstGeom>
        </p:spPr>
      </p:pic>
      <p:pic>
        <p:nvPicPr>
          <p:cNvPr id="9" name="Рисунок 8"/>
          <p:cNvPicPr>
            <a:picLocks noChangeAspect="1"/>
          </p:cNvPicPr>
          <p:nvPr/>
        </p:nvPicPr>
        <p:blipFill>
          <a:blip r:embed="rId5"/>
          <a:stretch>
            <a:fillRect/>
          </a:stretch>
        </p:blipFill>
        <p:spPr>
          <a:xfrm flipH="1">
            <a:off x="11044146" y="-86429"/>
            <a:ext cx="1246815" cy="1152244"/>
          </a:xfrm>
          <a:prstGeom prst="rect">
            <a:avLst/>
          </a:prstGeom>
        </p:spPr>
      </p:pic>
      <p:pic>
        <p:nvPicPr>
          <p:cNvPr id="10" name="Рисунок 9"/>
          <p:cNvPicPr>
            <a:picLocks noChangeAspect="1"/>
          </p:cNvPicPr>
          <p:nvPr/>
        </p:nvPicPr>
        <p:blipFill>
          <a:blip r:embed="rId5"/>
          <a:stretch>
            <a:fillRect/>
          </a:stretch>
        </p:blipFill>
        <p:spPr>
          <a:xfrm>
            <a:off x="-106878" y="-8985"/>
            <a:ext cx="1211283" cy="1074800"/>
          </a:xfrm>
          <a:prstGeom prst="rect">
            <a:avLst/>
          </a:prstGeom>
        </p:spPr>
      </p:pic>
    </p:spTree>
    <p:extLst>
      <p:ext uri="{BB962C8B-B14F-4D97-AF65-F5344CB8AC3E}">
        <p14:creationId xmlns:p14="http://schemas.microsoft.com/office/powerpoint/2010/main" val="4582361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90005" y="0"/>
            <a:ext cx="11863450" cy="3087583"/>
          </a:xfrm>
        </p:spPr>
        <p:txBody>
          <a:bodyPr>
            <a:normAutofit/>
          </a:bodyPr>
          <a:lstStyle/>
          <a:p>
            <a:pPr algn="ctr"/>
            <a:r>
              <a:rPr lang="ru-RU" sz="4000" u="sng" dirty="0">
                <a:solidFill>
                  <a:schemeClr val="bg1">
                    <a:lumMod val="95000"/>
                    <a:lumOff val="5000"/>
                  </a:schemeClr>
                </a:solidFill>
                <a:latin typeface="Monotype Corsiva" panose="03010101010201010101" pitchFamily="66" charset="0"/>
              </a:rPr>
              <a:t>В результате использования су-джок терапии: </a:t>
            </a:r>
            <a:r>
              <a:rPr lang="ru-RU" sz="4000" u="sng" dirty="0" smtClean="0">
                <a:solidFill>
                  <a:schemeClr val="bg1">
                    <a:lumMod val="95000"/>
                    <a:lumOff val="5000"/>
                  </a:schemeClr>
                </a:solidFill>
                <a:latin typeface="Monotype Corsiva" panose="03010101010201010101" pitchFamily="66" charset="0"/>
              </a:rPr>
              <a:t/>
            </a:r>
            <a:br>
              <a:rPr lang="ru-RU" sz="4000" u="sng" dirty="0" smtClean="0">
                <a:solidFill>
                  <a:schemeClr val="bg1">
                    <a:lumMod val="95000"/>
                    <a:lumOff val="5000"/>
                  </a:schemeClr>
                </a:solidFill>
                <a:latin typeface="Monotype Corsiva" panose="03010101010201010101" pitchFamily="66" charset="0"/>
              </a:rPr>
            </a:br>
            <a:r>
              <a:rPr lang="ru-RU" sz="2400" dirty="0" smtClean="0">
                <a:solidFill>
                  <a:schemeClr val="bg1">
                    <a:lumMod val="95000"/>
                    <a:lumOff val="5000"/>
                  </a:schemeClr>
                </a:solidFill>
                <a:latin typeface="Monotype Corsiva" panose="03010101010201010101" pitchFamily="66" charset="0"/>
              </a:rPr>
              <a:t>осуществляется </a:t>
            </a:r>
            <a:r>
              <a:rPr lang="ru-RU" sz="2400" dirty="0">
                <a:solidFill>
                  <a:schemeClr val="bg1">
                    <a:lumMod val="95000"/>
                    <a:lumOff val="5000"/>
                  </a:schemeClr>
                </a:solidFill>
                <a:latin typeface="Monotype Corsiva" panose="03010101010201010101" pitchFamily="66" charset="0"/>
              </a:rPr>
              <a:t>благоприятное воздействие на весь организм;</a:t>
            </a:r>
            <a:br>
              <a:rPr lang="ru-RU" sz="2400" dirty="0">
                <a:solidFill>
                  <a:schemeClr val="bg1">
                    <a:lumMod val="95000"/>
                    <a:lumOff val="5000"/>
                  </a:schemeClr>
                </a:solidFill>
                <a:latin typeface="Monotype Corsiva" panose="03010101010201010101" pitchFamily="66" charset="0"/>
              </a:rPr>
            </a:br>
            <a:r>
              <a:rPr lang="ru-RU" sz="2400" dirty="0">
                <a:solidFill>
                  <a:schemeClr val="bg1">
                    <a:lumMod val="95000"/>
                    <a:lumOff val="5000"/>
                  </a:schemeClr>
                </a:solidFill>
                <a:latin typeface="Monotype Corsiva" panose="03010101010201010101" pitchFamily="66" charset="0"/>
              </a:rPr>
              <a:t>стимулируются речевые зоны коры головного мозга;</a:t>
            </a:r>
            <a:br>
              <a:rPr lang="ru-RU" sz="2400" dirty="0">
                <a:solidFill>
                  <a:schemeClr val="bg1">
                    <a:lumMod val="95000"/>
                    <a:lumOff val="5000"/>
                  </a:schemeClr>
                </a:solidFill>
                <a:latin typeface="Monotype Corsiva" panose="03010101010201010101" pitchFamily="66" charset="0"/>
              </a:rPr>
            </a:br>
            <a:r>
              <a:rPr lang="ru-RU" sz="2400" dirty="0">
                <a:solidFill>
                  <a:schemeClr val="bg1">
                    <a:lumMod val="95000"/>
                    <a:lumOff val="5000"/>
                  </a:schemeClr>
                </a:solidFill>
                <a:latin typeface="Monotype Corsiva" panose="03010101010201010101" pitchFamily="66" charset="0"/>
              </a:rPr>
              <a:t>развивается координация движений и мелкая моторика;</a:t>
            </a:r>
            <a:br>
              <a:rPr lang="ru-RU" sz="2400" dirty="0">
                <a:solidFill>
                  <a:schemeClr val="bg1">
                    <a:lumMod val="95000"/>
                    <a:lumOff val="5000"/>
                  </a:schemeClr>
                </a:solidFill>
                <a:latin typeface="Monotype Corsiva" panose="03010101010201010101" pitchFamily="66" charset="0"/>
              </a:rPr>
            </a:br>
            <a:r>
              <a:rPr lang="ru-RU" sz="2400" dirty="0">
                <a:solidFill>
                  <a:schemeClr val="bg1">
                    <a:lumMod val="95000"/>
                    <a:lumOff val="5000"/>
                  </a:schemeClr>
                </a:solidFill>
                <a:latin typeface="Monotype Corsiva" panose="03010101010201010101" pitchFamily="66" charset="0"/>
              </a:rPr>
              <a:t>развиваются произвольное поведение, внимание, память, речь и другие психические процессы, необходимые для становления полноценной учебной деятельности.</a:t>
            </a:r>
            <a:br>
              <a:rPr lang="ru-RU" sz="2400" dirty="0">
                <a:solidFill>
                  <a:schemeClr val="bg1">
                    <a:lumMod val="95000"/>
                    <a:lumOff val="5000"/>
                  </a:schemeClr>
                </a:solidFill>
                <a:latin typeface="Monotype Corsiva" panose="03010101010201010101" pitchFamily="66" charset="0"/>
              </a:rPr>
            </a:br>
            <a:endParaRPr lang="ru-RU" sz="2400" dirty="0">
              <a:solidFill>
                <a:schemeClr val="bg1">
                  <a:lumMod val="95000"/>
                  <a:lumOff val="5000"/>
                </a:schemeClr>
              </a:solidFill>
              <a:latin typeface="Monotype Corsiva" panose="03010101010201010101" pitchFamily="66" charset="0"/>
            </a:endParaRPr>
          </a:p>
        </p:txBody>
      </p:sp>
      <p:sp>
        <p:nvSpPr>
          <p:cNvPr id="3" name="Подзаголовок 2"/>
          <p:cNvSpPr>
            <a:spLocks noGrp="1"/>
          </p:cNvSpPr>
          <p:nvPr>
            <p:ph type="subTitle" idx="1"/>
          </p:nvPr>
        </p:nvSpPr>
        <p:spPr>
          <a:xfrm>
            <a:off x="190005" y="1477108"/>
            <a:ext cx="11863450" cy="5146430"/>
          </a:xfrm>
        </p:spPr>
        <p:txBody>
          <a:bodyPr>
            <a:normAutofit/>
          </a:bodyPr>
          <a:lstStyle/>
          <a:p>
            <a:pPr>
              <a:defRPr/>
            </a:pPr>
            <a:endParaRPr lang="ru-RU" sz="1800" b="1" cap="small" dirty="0" smtClean="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lgn="ctr">
              <a:defRPr/>
            </a:pPr>
            <a:endParaRPr lang="ru-RU" sz="1800" b="1" cap="small" dirty="0" smtClean="0">
              <a:solidFill>
                <a:schemeClr val="bg1">
                  <a:lumMod val="95000"/>
                  <a:lumOff val="5000"/>
                </a:schemeClr>
              </a:solidFill>
              <a:latin typeface="Monotype Corsiva" panose="03010101010201010101" pitchFamily="66" charset="0"/>
              <a:cs typeface="Times New Roman" pitchFamily="18" charset="0"/>
            </a:endParaRPr>
          </a:p>
          <a:p>
            <a:pPr algn="l">
              <a:defRPr/>
            </a:pPr>
            <a:endParaRPr lang="ru-RU" sz="1800" b="1" cap="small" dirty="0" smtClean="0">
              <a:solidFill>
                <a:schemeClr val="bg1">
                  <a:lumMod val="95000"/>
                  <a:lumOff val="5000"/>
                </a:schemeClr>
              </a:solidFill>
              <a:latin typeface="Monotype Corsiva" panose="03010101010201010101" pitchFamily="66" charset="0"/>
              <a:cs typeface="Times New Roman" pitchFamily="18" charset="0"/>
            </a:endParaRPr>
          </a:p>
          <a:p>
            <a:pPr algn="l">
              <a:defRPr/>
            </a:pPr>
            <a:r>
              <a:rPr lang="ru-RU" sz="1800" b="1" cap="small" dirty="0" smtClean="0">
                <a:solidFill>
                  <a:schemeClr val="bg1">
                    <a:lumMod val="95000"/>
                    <a:lumOff val="5000"/>
                  </a:schemeClr>
                </a:solidFill>
                <a:latin typeface="Monotype Corsiva" panose="03010101010201010101" pitchFamily="66" charset="0"/>
                <a:cs typeface="Times New Roman" pitchFamily="18" charset="0"/>
              </a:rPr>
              <a:t>                                      Сентябрь 2023г.                                                                                                Май 2024 г.</a:t>
            </a:r>
          </a:p>
          <a:p>
            <a:pPr>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smtClean="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lgn="ctr">
              <a:defRPr/>
            </a:pPr>
            <a:r>
              <a:rPr lang="ru-RU" sz="1800" b="1" cap="small" dirty="0" smtClean="0">
                <a:solidFill>
                  <a:schemeClr val="bg1">
                    <a:lumMod val="95000"/>
                    <a:lumOff val="5000"/>
                  </a:schemeClr>
                </a:solidFill>
                <a:latin typeface="Monotype Corsiva" panose="03010101010201010101" pitchFamily="66" charset="0"/>
                <a:cs typeface="Times New Roman" pitchFamily="18" charset="0"/>
              </a:rPr>
              <a:t>                                                                                                                                                </a:t>
            </a:r>
            <a:endParaRPr lang="ru-RU" sz="3600" dirty="0">
              <a:solidFill>
                <a:srgbClr val="A6771A"/>
              </a:solidFill>
              <a:latin typeface="Times New Roman" pitchFamily="18" charset="0"/>
              <a:cs typeface="Times New Roman" pitchFamily="18" charset="0"/>
            </a:endParaRPr>
          </a:p>
          <a:p>
            <a:pPr algn="ctr"/>
            <a:endParaRPr lang="ru-RU" sz="3600" b="1" dirty="0">
              <a:solidFill>
                <a:schemeClr val="bg1">
                  <a:lumMod val="95000"/>
                  <a:lumOff val="5000"/>
                </a:schemeClr>
              </a:solidFill>
              <a:latin typeface="Monotype Corsiva" panose="03010101010201010101" pitchFamily="66" charset="0"/>
            </a:endParaRPr>
          </a:p>
        </p:txBody>
      </p:sp>
      <p:pic>
        <p:nvPicPr>
          <p:cNvPr id="5" name="Рисунок 4"/>
          <p:cNvPicPr>
            <a:picLocks noChangeAspect="1"/>
          </p:cNvPicPr>
          <p:nvPr/>
        </p:nvPicPr>
        <p:blipFill>
          <a:blip r:embed="rId2"/>
          <a:stretch>
            <a:fillRect/>
          </a:stretch>
        </p:blipFill>
        <p:spPr>
          <a:xfrm>
            <a:off x="0" y="3087584"/>
            <a:ext cx="5645526" cy="3770416"/>
          </a:xfrm>
          <a:prstGeom prst="rect">
            <a:avLst/>
          </a:prstGeom>
        </p:spPr>
      </p:pic>
      <p:pic>
        <p:nvPicPr>
          <p:cNvPr id="6" name="Рисунок 5"/>
          <p:cNvPicPr>
            <a:picLocks noChangeAspect="1"/>
          </p:cNvPicPr>
          <p:nvPr/>
        </p:nvPicPr>
        <p:blipFill>
          <a:blip r:embed="rId3"/>
          <a:stretch>
            <a:fillRect/>
          </a:stretch>
        </p:blipFill>
        <p:spPr>
          <a:xfrm>
            <a:off x="6166721" y="3016316"/>
            <a:ext cx="5756105" cy="3841684"/>
          </a:xfrm>
          <a:prstGeom prst="rect">
            <a:avLst/>
          </a:prstGeom>
        </p:spPr>
      </p:pic>
      <p:pic>
        <p:nvPicPr>
          <p:cNvPr id="10" name="Picture 2" descr="http://im6-tub-ru.yandex.net/i?id=871807616-61-72&amp;n=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3761" y="781142"/>
            <a:ext cx="2097026" cy="1332855"/>
          </a:xfrm>
          <a:prstGeom prst="rect">
            <a:avLst/>
          </a:prstGeom>
          <a:noFill/>
          <a:extLst>
            <a:ext uri="{909E8E84-426E-40DD-AFC4-6F175D3DCCD1}">
              <a14:hiddenFill xmlns:a14="http://schemas.microsoft.com/office/drawing/2010/main">
                <a:solidFill>
                  <a:srgbClr val="FFFFFF"/>
                </a:solidFill>
              </a14:hiddenFill>
            </a:ext>
          </a:extLst>
        </p:spPr>
      </p:pic>
      <p:pic>
        <p:nvPicPr>
          <p:cNvPr id="11" name="Рисунок 10"/>
          <p:cNvPicPr>
            <a:picLocks noChangeAspect="1"/>
          </p:cNvPicPr>
          <p:nvPr/>
        </p:nvPicPr>
        <p:blipFill>
          <a:blip r:embed="rId5"/>
          <a:stretch>
            <a:fillRect/>
          </a:stretch>
        </p:blipFill>
        <p:spPr>
          <a:xfrm>
            <a:off x="10620771" y="44423"/>
            <a:ext cx="1432684" cy="1432684"/>
          </a:xfrm>
          <a:prstGeom prst="rect">
            <a:avLst/>
          </a:prstGeom>
        </p:spPr>
      </p:pic>
      <p:pic>
        <p:nvPicPr>
          <p:cNvPr id="12" name="Picture 6" descr="http://im0-tub-ru.yandex.net/i?id=392488867-11-72&amp;n=2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529666" y="781142"/>
            <a:ext cx="1228725" cy="142875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0" descr="http://im2-tub-ru.yandex.net/i?id=288978700-34-72&amp;n=21"/>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0" b="100000" l="11765" r="99510"/>
                    </a14:imgEffect>
                  </a14:imgLayer>
                </a14:imgProps>
              </a:ext>
              <a:ext uri="{28A0092B-C50C-407E-A947-70E740481C1C}">
                <a14:useLocalDpi xmlns:a14="http://schemas.microsoft.com/office/drawing/2010/main" val="0"/>
              </a:ext>
            </a:extLst>
          </a:blip>
          <a:srcRect/>
          <a:stretch>
            <a:fillRect/>
          </a:stretch>
        </p:blipFill>
        <p:spPr bwMode="auto">
          <a:xfrm flipH="1">
            <a:off x="5381304" y="2915515"/>
            <a:ext cx="1480851" cy="11348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038578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37507" y="304799"/>
            <a:ext cx="11637818" cy="4480957"/>
          </a:xfrm>
        </p:spPr>
        <p:txBody>
          <a:bodyPr>
            <a:noAutofit/>
          </a:bodyPr>
          <a:lstStyle/>
          <a:p>
            <a:pPr algn="ctr"/>
            <a:r>
              <a:rPr lang="ru-RU" sz="3000" dirty="0">
                <a:solidFill>
                  <a:schemeClr val="bg1">
                    <a:lumMod val="95000"/>
                    <a:lumOff val="5000"/>
                  </a:schemeClr>
                </a:solidFill>
                <a:latin typeface="Monotype Corsiva" panose="03010101010201010101" pitchFamily="66" charset="0"/>
              </a:rPr>
              <a:t>Су-Джок терапия – это высокоэффективный, универсальный, доступный и абсолютно безопасный метод самооздоровления и самоисцеления путем воздействия на активные точки.  </a:t>
            </a:r>
            <a:br>
              <a:rPr lang="ru-RU" sz="3000" dirty="0">
                <a:solidFill>
                  <a:schemeClr val="bg1">
                    <a:lumMod val="95000"/>
                    <a:lumOff val="5000"/>
                  </a:schemeClr>
                </a:solidFill>
                <a:latin typeface="Monotype Corsiva" panose="03010101010201010101" pitchFamily="66" charset="0"/>
              </a:rPr>
            </a:br>
            <a:r>
              <a:rPr lang="ru-RU" sz="3000" dirty="0">
                <a:solidFill>
                  <a:schemeClr val="bg1">
                    <a:lumMod val="95000"/>
                    <a:lumOff val="5000"/>
                  </a:schemeClr>
                </a:solidFill>
                <a:latin typeface="Monotype Corsiva" panose="03010101010201010101" pitchFamily="66" charset="0"/>
              </a:rPr>
              <a:t>Он, бесспорно, оказывает стимулирующее влияние на развитие речи.</a:t>
            </a:r>
            <a:br>
              <a:rPr lang="ru-RU" sz="3000" dirty="0">
                <a:solidFill>
                  <a:schemeClr val="bg1">
                    <a:lumMod val="95000"/>
                    <a:lumOff val="5000"/>
                  </a:schemeClr>
                </a:solidFill>
                <a:latin typeface="Monotype Corsiva" panose="03010101010201010101" pitchFamily="66" charset="0"/>
              </a:rPr>
            </a:br>
            <a:r>
              <a:rPr lang="ru-RU" sz="3000" dirty="0">
                <a:solidFill>
                  <a:schemeClr val="bg1">
                    <a:lumMod val="95000"/>
                    <a:lumOff val="5000"/>
                  </a:schemeClr>
                </a:solidFill>
                <a:latin typeface="Monotype Corsiva" panose="03010101010201010101" pitchFamily="66" charset="0"/>
              </a:rPr>
              <a:t>Сочетание пальчиковой гимнастики, самомассажа с упражнениями по коррекции звукопроизношения и формированию лексико-грамматических категорий, позволяет значительно повысить эффективность коррекционно-логопедической деятельности как в детском саду, так и дома. </a:t>
            </a:r>
            <a:br>
              <a:rPr lang="ru-RU" sz="3000" dirty="0">
                <a:solidFill>
                  <a:schemeClr val="bg1">
                    <a:lumMod val="95000"/>
                    <a:lumOff val="5000"/>
                  </a:schemeClr>
                </a:solidFill>
                <a:latin typeface="Monotype Corsiva" panose="03010101010201010101" pitchFamily="66" charset="0"/>
              </a:rPr>
            </a:br>
            <a:r>
              <a:rPr lang="ru-RU" sz="3000" dirty="0" smtClean="0">
                <a:solidFill>
                  <a:schemeClr val="bg1">
                    <a:lumMod val="95000"/>
                    <a:lumOff val="5000"/>
                  </a:schemeClr>
                </a:solidFill>
                <a:latin typeface="Monotype Corsiva" panose="03010101010201010101" pitchFamily="66" charset="0"/>
              </a:rPr>
              <a:t/>
            </a:r>
            <a:br>
              <a:rPr lang="ru-RU" sz="3000" dirty="0" smtClean="0">
                <a:solidFill>
                  <a:schemeClr val="bg1">
                    <a:lumMod val="95000"/>
                    <a:lumOff val="5000"/>
                  </a:schemeClr>
                </a:solidFill>
                <a:latin typeface="Monotype Corsiva" panose="03010101010201010101" pitchFamily="66" charset="0"/>
              </a:rPr>
            </a:br>
            <a:endParaRPr lang="ru-RU" sz="3000" dirty="0">
              <a:solidFill>
                <a:schemeClr val="bg1">
                  <a:lumMod val="95000"/>
                  <a:lumOff val="5000"/>
                </a:schemeClr>
              </a:solidFill>
              <a:latin typeface="Monotype Corsiva" panose="03010101010201010101" pitchFamily="66" charset="0"/>
            </a:endParaRPr>
          </a:p>
        </p:txBody>
      </p:sp>
      <p:sp>
        <p:nvSpPr>
          <p:cNvPr id="3" name="Подзаголовок 2"/>
          <p:cNvSpPr>
            <a:spLocks noGrp="1"/>
          </p:cNvSpPr>
          <p:nvPr>
            <p:ph type="subTitle" idx="1"/>
          </p:nvPr>
        </p:nvSpPr>
        <p:spPr>
          <a:xfrm>
            <a:off x="1851232" y="3918857"/>
            <a:ext cx="8385298" cy="2671948"/>
          </a:xfrm>
        </p:spPr>
        <p:txBody>
          <a:bodyPr>
            <a:normAutofit/>
          </a:bodyPr>
          <a:lstStyle/>
          <a:p>
            <a:pPr>
              <a:defRPr/>
            </a:pPr>
            <a:endParaRPr lang="ru-RU" sz="1800" b="1" cap="small" dirty="0" smtClean="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smtClean="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smtClean="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lgn="ctr">
              <a:defRPr/>
            </a:pPr>
            <a:r>
              <a:rPr lang="ru-RU" sz="1800" b="1" cap="small" dirty="0" smtClean="0">
                <a:solidFill>
                  <a:schemeClr val="bg1">
                    <a:lumMod val="95000"/>
                    <a:lumOff val="5000"/>
                  </a:schemeClr>
                </a:solidFill>
                <a:latin typeface="Monotype Corsiva" panose="03010101010201010101" pitchFamily="66" charset="0"/>
                <a:cs typeface="Times New Roman" pitchFamily="18" charset="0"/>
              </a:rPr>
              <a:t>                                                                                                                                                </a:t>
            </a:r>
            <a:endParaRPr lang="ru-RU" sz="3600" dirty="0">
              <a:solidFill>
                <a:srgbClr val="A6771A"/>
              </a:solidFill>
              <a:latin typeface="Times New Roman" pitchFamily="18" charset="0"/>
              <a:cs typeface="Times New Roman" pitchFamily="18" charset="0"/>
            </a:endParaRPr>
          </a:p>
          <a:p>
            <a:pPr algn="ctr"/>
            <a:endParaRPr lang="ru-RU" sz="3600" b="1" dirty="0">
              <a:solidFill>
                <a:schemeClr val="bg1">
                  <a:lumMod val="95000"/>
                  <a:lumOff val="5000"/>
                </a:schemeClr>
              </a:solidFill>
              <a:latin typeface="Monotype Corsiva" panose="03010101010201010101" pitchFamily="66" charset="0"/>
            </a:endParaRPr>
          </a:p>
        </p:txBody>
      </p:sp>
      <p:graphicFrame>
        <p:nvGraphicFramePr>
          <p:cNvPr id="4" name="Таблица 3"/>
          <p:cNvGraphicFramePr>
            <a:graphicFrameLocks noGrp="1"/>
          </p:cNvGraphicFramePr>
          <p:nvPr>
            <p:extLst>
              <p:ext uri="{D42A27DB-BD31-4B8C-83A1-F6EECF244321}">
                <p14:modId xmlns:p14="http://schemas.microsoft.com/office/powerpoint/2010/main" val="2972312799"/>
              </p:ext>
            </p:extLst>
          </p:nvPr>
        </p:nvGraphicFramePr>
        <p:xfrm>
          <a:off x="2113806" y="4001984"/>
          <a:ext cx="7730838" cy="2588820"/>
        </p:xfrm>
        <a:graphic>
          <a:graphicData uri="http://schemas.openxmlformats.org/drawingml/2006/table">
            <a:tbl>
              <a:tblPr/>
              <a:tblGrid>
                <a:gridCol w="2576946"/>
                <a:gridCol w="2576946"/>
                <a:gridCol w="2576946"/>
              </a:tblGrid>
              <a:tr h="581403">
                <a:tc>
                  <a:txBody>
                    <a:bodyPr/>
                    <a:lstStyle>
                      <a:lvl1pPr marL="0" algn="l" rtl="0" eaLnBrk="1" latinLnBrk="0" hangingPunct="1">
                        <a:spcBef>
                          <a:spcPct val="20000"/>
                        </a:spcBef>
                        <a:defRPr kumimoji="0" sz="2800" kern="1200">
                          <a:solidFill>
                            <a:schemeClr val="tx1"/>
                          </a:solidFill>
                          <a:latin typeface="Arial" panose="020B0604020202020204" pitchFamily="34" charset="0"/>
                          <a:ea typeface=""/>
                          <a:cs typeface="Arial" panose="020B0604020202020204" pitchFamily="34" charset="0"/>
                        </a:defRPr>
                      </a:lvl1pPr>
                      <a:lvl2pPr marL="457200" algn="l" rtl="0" eaLnBrk="1" latinLnBrk="0" hangingPunct="1">
                        <a:spcBef>
                          <a:spcPct val="20000"/>
                        </a:spcBef>
                        <a:defRPr kumimoji="0" sz="2400" kern="1200">
                          <a:solidFill>
                            <a:schemeClr val="tx1"/>
                          </a:solidFill>
                          <a:latin typeface="Arial" panose="020B0604020202020204" pitchFamily="34" charset="0"/>
                          <a:ea typeface=""/>
                          <a:cs typeface="Arial" panose="020B0604020202020204" pitchFamily="34" charset="0"/>
                        </a:defRPr>
                      </a:lvl2pPr>
                      <a:lvl3pPr marL="914400" algn="l" rtl="0" eaLnBrk="1" latinLnBrk="0" hangingPunct="1">
                        <a:spcBef>
                          <a:spcPct val="20000"/>
                        </a:spcBef>
                        <a:defRPr kumimoji="0" sz="2000" kern="1200">
                          <a:solidFill>
                            <a:schemeClr val="tx1"/>
                          </a:solidFill>
                          <a:latin typeface="Arial" panose="020B0604020202020204" pitchFamily="34" charset="0"/>
                          <a:ea typeface=""/>
                          <a:cs typeface="Arial" panose="020B0604020202020204" pitchFamily="34" charset="0"/>
                        </a:defRPr>
                      </a:lvl3pPr>
                      <a:lvl4pPr marL="1371600" algn="l" rtl="0" eaLnBrk="1" latinLnBrk="0" hangingPunct="1">
                        <a:spcBef>
                          <a:spcPct val="20000"/>
                        </a:spcBef>
                        <a:defRPr kumimoji="0" kern="1200">
                          <a:solidFill>
                            <a:schemeClr val="tx1"/>
                          </a:solidFill>
                          <a:latin typeface="Arial" panose="020B0604020202020204" pitchFamily="34" charset="0"/>
                          <a:ea typeface=""/>
                          <a:cs typeface="Arial" panose="020B0604020202020204" pitchFamily="34" charset="0"/>
                        </a:defRPr>
                      </a:lvl4pPr>
                      <a:lvl5pPr marL="1828800" algn="l" rtl="0" eaLnBrk="1" latinLnBrk="0" hangingPunct="1">
                        <a:spcBef>
                          <a:spcPct val="20000"/>
                        </a:spcBef>
                        <a:defRPr kumimoji="0" kern="1200">
                          <a:solidFill>
                            <a:schemeClr val="tx1"/>
                          </a:solidFill>
                          <a:latin typeface="Arial" panose="020B0604020202020204" pitchFamily="34" charset="0"/>
                          <a:ea typeface=""/>
                          <a:cs typeface="Arial" panose="020B0604020202020204" pitchFamily="34" charset="0"/>
                        </a:defRPr>
                      </a:lvl5pPr>
                      <a:lvl6pPr marL="2286000" algn="l" rtl="0" eaLnBrk="1" fontAlgn="base" latinLnBrk="0" hangingPunct="1">
                        <a:spcBef>
                          <a:spcPct val="20000"/>
                        </a:spcBef>
                        <a:spcAft>
                          <a:spcPct val="0"/>
                        </a:spcAft>
                        <a:defRPr kumimoji="0" kern="1200">
                          <a:solidFill>
                            <a:schemeClr val="tx1"/>
                          </a:solidFill>
                          <a:latin typeface="Arial" panose="020B0604020202020204" pitchFamily="34" charset="0"/>
                          <a:ea typeface=""/>
                          <a:cs typeface="Arial" panose="020B0604020202020204" pitchFamily="34" charset="0"/>
                        </a:defRPr>
                      </a:lvl6pPr>
                      <a:lvl7pPr marL="2743200" algn="l" rtl="0" eaLnBrk="1" fontAlgn="base" latinLnBrk="0" hangingPunct="1">
                        <a:spcBef>
                          <a:spcPct val="20000"/>
                        </a:spcBef>
                        <a:spcAft>
                          <a:spcPct val="0"/>
                        </a:spcAft>
                        <a:defRPr kumimoji="0" kern="1200">
                          <a:solidFill>
                            <a:schemeClr val="tx1"/>
                          </a:solidFill>
                          <a:latin typeface="Arial" panose="020B0604020202020204" pitchFamily="34" charset="0"/>
                          <a:ea typeface=""/>
                          <a:cs typeface="Arial" panose="020B0604020202020204" pitchFamily="34" charset="0"/>
                        </a:defRPr>
                      </a:lvl7pPr>
                      <a:lvl8pPr marL="3200400" algn="l" rtl="0" eaLnBrk="1" fontAlgn="base" latinLnBrk="0" hangingPunct="1">
                        <a:spcBef>
                          <a:spcPct val="20000"/>
                        </a:spcBef>
                        <a:spcAft>
                          <a:spcPct val="0"/>
                        </a:spcAft>
                        <a:defRPr kumimoji="0" kern="1200">
                          <a:solidFill>
                            <a:schemeClr val="tx1"/>
                          </a:solidFill>
                          <a:latin typeface="Arial" panose="020B0604020202020204" pitchFamily="34" charset="0"/>
                          <a:ea typeface=""/>
                          <a:cs typeface="Arial" panose="020B0604020202020204" pitchFamily="34" charset="0"/>
                        </a:defRPr>
                      </a:lvl8pPr>
                      <a:lvl9pPr marL="3657600" algn="l" rtl="0" eaLnBrk="1" fontAlgn="base" latinLnBrk="0" hangingPunct="1">
                        <a:spcBef>
                          <a:spcPct val="20000"/>
                        </a:spcBef>
                        <a:spcAft>
                          <a:spcPct val="0"/>
                        </a:spcAft>
                        <a:defRPr kumimoji="0" kern="1200">
                          <a:solidFill>
                            <a:schemeClr val="tx1"/>
                          </a:solidFill>
                          <a:latin typeface="Arial" panose="020B0604020202020204" pitchFamily="34" charset="0"/>
                          <a:ea typeface=""/>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dirty="0" smtClean="0">
                        <a:ln>
                          <a:noFill/>
                        </a:ln>
                        <a:solidFill>
                          <a:schemeClr val="bg1"/>
                        </a:solidFill>
                        <a:effectLst/>
                        <a:latin typeface="Monotype Corsiva" panose="03010101010201010101" pitchFamily="66" charset="0"/>
                        <a:cs typeface="Arial" panose="020B0604020202020204" pitchFamily="34" charset="0"/>
                      </a:endParaRPr>
                    </a:p>
                  </a:txBody>
                  <a:tcP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20000"/>
                        <a:lumOff val="80000"/>
                        <a:alpha val="50000"/>
                      </a:schemeClr>
                    </a:solidFill>
                  </a:tcPr>
                </a:tc>
                <a:tc>
                  <a:txBody>
                    <a:bodyPr/>
                    <a:lstStyle>
                      <a:lvl1pPr marL="0" algn="l" rtl="0" eaLnBrk="1" latinLnBrk="0" hangingPunct="1">
                        <a:spcBef>
                          <a:spcPct val="20000"/>
                        </a:spcBef>
                        <a:defRPr kumimoji="0" sz="2800" kern="1200">
                          <a:solidFill>
                            <a:schemeClr val="tx1"/>
                          </a:solidFill>
                          <a:latin typeface="Arial" panose="020B0604020202020204" pitchFamily="34" charset="0"/>
                          <a:ea typeface=""/>
                          <a:cs typeface="Arial" panose="020B0604020202020204" pitchFamily="34" charset="0"/>
                        </a:defRPr>
                      </a:lvl1pPr>
                      <a:lvl2pPr marL="457200" algn="l" rtl="0" eaLnBrk="1" latinLnBrk="0" hangingPunct="1">
                        <a:spcBef>
                          <a:spcPct val="20000"/>
                        </a:spcBef>
                        <a:defRPr kumimoji="0" sz="2400" kern="1200">
                          <a:solidFill>
                            <a:schemeClr val="tx1"/>
                          </a:solidFill>
                          <a:latin typeface="Arial" panose="020B0604020202020204" pitchFamily="34" charset="0"/>
                          <a:ea typeface=""/>
                          <a:cs typeface="Arial" panose="020B0604020202020204" pitchFamily="34" charset="0"/>
                        </a:defRPr>
                      </a:lvl2pPr>
                      <a:lvl3pPr marL="914400" algn="l" rtl="0" eaLnBrk="1" latinLnBrk="0" hangingPunct="1">
                        <a:spcBef>
                          <a:spcPct val="20000"/>
                        </a:spcBef>
                        <a:defRPr kumimoji="0" sz="2000" kern="1200">
                          <a:solidFill>
                            <a:schemeClr val="tx1"/>
                          </a:solidFill>
                          <a:latin typeface="Arial" panose="020B0604020202020204" pitchFamily="34" charset="0"/>
                          <a:ea typeface=""/>
                          <a:cs typeface="Arial" panose="020B0604020202020204" pitchFamily="34" charset="0"/>
                        </a:defRPr>
                      </a:lvl3pPr>
                      <a:lvl4pPr marL="1371600" algn="l" rtl="0" eaLnBrk="1" latinLnBrk="0" hangingPunct="1">
                        <a:spcBef>
                          <a:spcPct val="20000"/>
                        </a:spcBef>
                        <a:defRPr kumimoji="0" kern="1200">
                          <a:solidFill>
                            <a:schemeClr val="tx1"/>
                          </a:solidFill>
                          <a:latin typeface="Arial" panose="020B0604020202020204" pitchFamily="34" charset="0"/>
                          <a:ea typeface=""/>
                          <a:cs typeface="Arial" panose="020B0604020202020204" pitchFamily="34" charset="0"/>
                        </a:defRPr>
                      </a:lvl4pPr>
                      <a:lvl5pPr marL="1828800" algn="l" rtl="0" eaLnBrk="1" latinLnBrk="0" hangingPunct="1">
                        <a:spcBef>
                          <a:spcPct val="20000"/>
                        </a:spcBef>
                        <a:defRPr kumimoji="0" kern="1200">
                          <a:solidFill>
                            <a:schemeClr val="tx1"/>
                          </a:solidFill>
                          <a:latin typeface="Arial" panose="020B0604020202020204" pitchFamily="34" charset="0"/>
                          <a:ea typeface=""/>
                          <a:cs typeface="Arial" panose="020B0604020202020204" pitchFamily="34" charset="0"/>
                        </a:defRPr>
                      </a:lvl5pPr>
                      <a:lvl6pPr marL="2286000" algn="l" rtl="0" eaLnBrk="1" fontAlgn="base" latinLnBrk="0" hangingPunct="1">
                        <a:spcBef>
                          <a:spcPct val="20000"/>
                        </a:spcBef>
                        <a:spcAft>
                          <a:spcPct val="0"/>
                        </a:spcAft>
                        <a:defRPr kumimoji="0" kern="1200">
                          <a:solidFill>
                            <a:schemeClr val="tx1"/>
                          </a:solidFill>
                          <a:latin typeface="Arial" panose="020B0604020202020204" pitchFamily="34" charset="0"/>
                          <a:ea typeface=""/>
                          <a:cs typeface="Arial" panose="020B0604020202020204" pitchFamily="34" charset="0"/>
                        </a:defRPr>
                      </a:lvl6pPr>
                      <a:lvl7pPr marL="2743200" algn="l" rtl="0" eaLnBrk="1" fontAlgn="base" latinLnBrk="0" hangingPunct="1">
                        <a:spcBef>
                          <a:spcPct val="20000"/>
                        </a:spcBef>
                        <a:spcAft>
                          <a:spcPct val="0"/>
                        </a:spcAft>
                        <a:defRPr kumimoji="0" kern="1200">
                          <a:solidFill>
                            <a:schemeClr val="tx1"/>
                          </a:solidFill>
                          <a:latin typeface="Arial" panose="020B0604020202020204" pitchFamily="34" charset="0"/>
                          <a:ea typeface=""/>
                          <a:cs typeface="Arial" panose="020B0604020202020204" pitchFamily="34" charset="0"/>
                        </a:defRPr>
                      </a:lvl7pPr>
                      <a:lvl8pPr marL="3200400" algn="l" rtl="0" eaLnBrk="1" fontAlgn="base" latinLnBrk="0" hangingPunct="1">
                        <a:spcBef>
                          <a:spcPct val="20000"/>
                        </a:spcBef>
                        <a:spcAft>
                          <a:spcPct val="0"/>
                        </a:spcAft>
                        <a:defRPr kumimoji="0" kern="1200">
                          <a:solidFill>
                            <a:schemeClr val="tx1"/>
                          </a:solidFill>
                          <a:latin typeface="Arial" panose="020B0604020202020204" pitchFamily="34" charset="0"/>
                          <a:ea typeface=""/>
                          <a:cs typeface="Arial" panose="020B0604020202020204" pitchFamily="34" charset="0"/>
                        </a:defRPr>
                      </a:lvl8pPr>
                      <a:lvl9pPr marL="3657600" algn="l" rtl="0" eaLnBrk="1" fontAlgn="base" latinLnBrk="0" hangingPunct="1">
                        <a:spcBef>
                          <a:spcPct val="20000"/>
                        </a:spcBef>
                        <a:spcAft>
                          <a:spcPct val="0"/>
                        </a:spcAft>
                        <a:defRPr kumimoji="0" kern="1200">
                          <a:solidFill>
                            <a:schemeClr val="tx1"/>
                          </a:solidFill>
                          <a:latin typeface="Arial" panose="020B0604020202020204" pitchFamily="34" charset="0"/>
                          <a:ea typeface=""/>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2800" b="1" i="1" u="none" strike="noStrike" cap="none" normalizeH="0" baseline="0" dirty="0" smtClean="0">
                          <a:ln>
                            <a:noFill/>
                          </a:ln>
                          <a:solidFill>
                            <a:schemeClr val="bg1"/>
                          </a:solidFill>
                          <a:effectLst/>
                          <a:latin typeface="Monotype Corsiva" panose="03010101010201010101" pitchFamily="66" charset="0"/>
                          <a:cs typeface="Arial" panose="020B0604020202020204" pitchFamily="34" charset="0"/>
                        </a:rPr>
                        <a:t>Сентябрь 2023 г.</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20000"/>
                        <a:lumOff val="80000"/>
                        <a:alpha val="50000"/>
                      </a:schemeClr>
                    </a:solidFill>
                  </a:tcPr>
                </a:tc>
                <a:tc>
                  <a:txBody>
                    <a:bodyPr/>
                    <a:lstStyle>
                      <a:lvl1pPr marL="0" algn="l" rtl="0" eaLnBrk="1" latinLnBrk="0" hangingPunct="1">
                        <a:spcBef>
                          <a:spcPct val="20000"/>
                        </a:spcBef>
                        <a:defRPr kumimoji="0" sz="2800" kern="1200">
                          <a:solidFill>
                            <a:schemeClr val="tx1"/>
                          </a:solidFill>
                          <a:latin typeface="Arial" panose="020B0604020202020204" pitchFamily="34" charset="0"/>
                          <a:ea typeface=""/>
                          <a:cs typeface="Arial" panose="020B0604020202020204" pitchFamily="34" charset="0"/>
                        </a:defRPr>
                      </a:lvl1pPr>
                      <a:lvl2pPr marL="457200" algn="l" rtl="0" eaLnBrk="1" latinLnBrk="0" hangingPunct="1">
                        <a:spcBef>
                          <a:spcPct val="20000"/>
                        </a:spcBef>
                        <a:defRPr kumimoji="0" sz="2400" kern="1200">
                          <a:solidFill>
                            <a:schemeClr val="tx1"/>
                          </a:solidFill>
                          <a:latin typeface="Arial" panose="020B0604020202020204" pitchFamily="34" charset="0"/>
                          <a:ea typeface=""/>
                          <a:cs typeface="Arial" panose="020B0604020202020204" pitchFamily="34" charset="0"/>
                        </a:defRPr>
                      </a:lvl2pPr>
                      <a:lvl3pPr marL="914400" algn="l" rtl="0" eaLnBrk="1" latinLnBrk="0" hangingPunct="1">
                        <a:spcBef>
                          <a:spcPct val="20000"/>
                        </a:spcBef>
                        <a:defRPr kumimoji="0" sz="2000" kern="1200">
                          <a:solidFill>
                            <a:schemeClr val="tx1"/>
                          </a:solidFill>
                          <a:latin typeface="Arial" panose="020B0604020202020204" pitchFamily="34" charset="0"/>
                          <a:ea typeface=""/>
                          <a:cs typeface="Arial" panose="020B0604020202020204" pitchFamily="34" charset="0"/>
                        </a:defRPr>
                      </a:lvl3pPr>
                      <a:lvl4pPr marL="1371600" algn="l" rtl="0" eaLnBrk="1" latinLnBrk="0" hangingPunct="1">
                        <a:spcBef>
                          <a:spcPct val="20000"/>
                        </a:spcBef>
                        <a:defRPr kumimoji="0" kern="1200">
                          <a:solidFill>
                            <a:schemeClr val="tx1"/>
                          </a:solidFill>
                          <a:latin typeface="Arial" panose="020B0604020202020204" pitchFamily="34" charset="0"/>
                          <a:ea typeface=""/>
                          <a:cs typeface="Arial" panose="020B0604020202020204" pitchFamily="34" charset="0"/>
                        </a:defRPr>
                      </a:lvl4pPr>
                      <a:lvl5pPr marL="1828800" algn="l" rtl="0" eaLnBrk="1" latinLnBrk="0" hangingPunct="1">
                        <a:spcBef>
                          <a:spcPct val="20000"/>
                        </a:spcBef>
                        <a:defRPr kumimoji="0" kern="1200">
                          <a:solidFill>
                            <a:schemeClr val="tx1"/>
                          </a:solidFill>
                          <a:latin typeface="Arial" panose="020B0604020202020204" pitchFamily="34" charset="0"/>
                          <a:ea typeface=""/>
                          <a:cs typeface="Arial" panose="020B0604020202020204" pitchFamily="34" charset="0"/>
                        </a:defRPr>
                      </a:lvl5pPr>
                      <a:lvl6pPr marL="2286000" algn="l" rtl="0" eaLnBrk="1" fontAlgn="base" latinLnBrk="0" hangingPunct="1">
                        <a:spcBef>
                          <a:spcPct val="20000"/>
                        </a:spcBef>
                        <a:spcAft>
                          <a:spcPct val="0"/>
                        </a:spcAft>
                        <a:defRPr kumimoji="0" kern="1200">
                          <a:solidFill>
                            <a:schemeClr val="tx1"/>
                          </a:solidFill>
                          <a:latin typeface="Arial" panose="020B0604020202020204" pitchFamily="34" charset="0"/>
                          <a:ea typeface=""/>
                          <a:cs typeface="Arial" panose="020B0604020202020204" pitchFamily="34" charset="0"/>
                        </a:defRPr>
                      </a:lvl6pPr>
                      <a:lvl7pPr marL="2743200" algn="l" rtl="0" eaLnBrk="1" fontAlgn="base" latinLnBrk="0" hangingPunct="1">
                        <a:spcBef>
                          <a:spcPct val="20000"/>
                        </a:spcBef>
                        <a:spcAft>
                          <a:spcPct val="0"/>
                        </a:spcAft>
                        <a:defRPr kumimoji="0" kern="1200">
                          <a:solidFill>
                            <a:schemeClr val="tx1"/>
                          </a:solidFill>
                          <a:latin typeface="Arial" panose="020B0604020202020204" pitchFamily="34" charset="0"/>
                          <a:ea typeface=""/>
                          <a:cs typeface="Arial" panose="020B0604020202020204" pitchFamily="34" charset="0"/>
                        </a:defRPr>
                      </a:lvl7pPr>
                      <a:lvl8pPr marL="3200400" algn="l" rtl="0" eaLnBrk="1" fontAlgn="base" latinLnBrk="0" hangingPunct="1">
                        <a:spcBef>
                          <a:spcPct val="20000"/>
                        </a:spcBef>
                        <a:spcAft>
                          <a:spcPct val="0"/>
                        </a:spcAft>
                        <a:defRPr kumimoji="0" kern="1200">
                          <a:solidFill>
                            <a:schemeClr val="tx1"/>
                          </a:solidFill>
                          <a:latin typeface="Arial" panose="020B0604020202020204" pitchFamily="34" charset="0"/>
                          <a:ea typeface=""/>
                          <a:cs typeface="Arial" panose="020B0604020202020204" pitchFamily="34" charset="0"/>
                        </a:defRPr>
                      </a:lvl8pPr>
                      <a:lvl9pPr marL="3657600" algn="l" rtl="0" eaLnBrk="1" fontAlgn="base" latinLnBrk="0" hangingPunct="1">
                        <a:spcBef>
                          <a:spcPct val="20000"/>
                        </a:spcBef>
                        <a:spcAft>
                          <a:spcPct val="0"/>
                        </a:spcAft>
                        <a:defRPr kumimoji="0" kern="1200">
                          <a:solidFill>
                            <a:schemeClr val="tx1"/>
                          </a:solidFill>
                          <a:latin typeface="Arial" panose="020B0604020202020204" pitchFamily="34" charset="0"/>
                          <a:ea typeface=""/>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2800" b="1" i="1" u="none" strike="noStrike" cap="none" normalizeH="0" baseline="0" dirty="0" smtClean="0">
                          <a:ln>
                            <a:noFill/>
                          </a:ln>
                          <a:solidFill>
                            <a:schemeClr val="bg1"/>
                          </a:solidFill>
                          <a:effectLst/>
                          <a:latin typeface="Monotype Corsiva" panose="03010101010201010101" pitchFamily="66" charset="0"/>
                          <a:cs typeface="Arial" panose="020B0604020202020204" pitchFamily="34" charset="0"/>
                        </a:rPr>
                        <a:t>Май 2024 г.</a:t>
                      </a:r>
                    </a:p>
                  </a:txBody>
                  <a:tcPr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20000"/>
                        <a:lumOff val="80000"/>
                        <a:alpha val="50000"/>
                      </a:schemeClr>
                    </a:solidFill>
                  </a:tcPr>
                </a:tc>
              </a:tr>
              <a:tr h="581403">
                <a:tc>
                  <a:txBody>
                    <a:bodyPr/>
                    <a:lstStyle>
                      <a:lvl1pPr marL="0" algn="l" rtl="0" eaLnBrk="1" latinLnBrk="0" hangingPunct="1">
                        <a:spcBef>
                          <a:spcPct val="20000"/>
                        </a:spcBef>
                        <a:defRPr kumimoji="0" sz="2800" kern="1200">
                          <a:solidFill>
                            <a:schemeClr val="tx1"/>
                          </a:solidFill>
                          <a:latin typeface="Arial" panose="020B0604020202020204" pitchFamily="34" charset="0"/>
                          <a:ea typeface=""/>
                          <a:cs typeface="Arial" panose="020B0604020202020204" pitchFamily="34" charset="0"/>
                        </a:defRPr>
                      </a:lvl1pPr>
                      <a:lvl2pPr marL="457200" algn="l" rtl="0" eaLnBrk="1" latinLnBrk="0" hangingPunct="1">
                        <a:spcBef>
                          <a:spcPct val="20000"/>
                        </a:spcBef>
                        <a:defRPr kumimoji="0" sz="2400" kern="1200">
                          <a:solidFill>
                            <a:schemeClr val="tx1"/>
                          </a:solidFill>
                          <a:latin typeface="Arial" panose="020B0604020202020204" pitchFamily="34" charset="0"/>
                          <a:ea typeface=""/>
                          <a:cs typeface="Arial" panose="020B0604020202020204" pitchFamily="34" charset="0"/>
                        </a:defRPr>
                      </a:lvl2pPr>
                      <a:lvl3pPr marL="914400" algn="l" rtl="0" eaLnBrk="1" latinLnBrk="0" hangingPunct="1">
                        <a:spcBef>
                          <a:spcPct val="20000"/>
                        </a:spcBef>
                        <a:defRPr kumimoji="0" sz="2000" kern="1200">
                          <a:solidFill>
                            <a:schemeClr val="tx1"/>
                          </a:solidFill>
                          <a:latin typeface="Arial" panose="020B0604020202020204" pitchFamily="34" charset="0"/>
                          <a:ea typeface=""/>
                          <a:cs typeface="Arial" panose="020B0604020202020204" pitchFamily="34" charset="0"/>
                        </a:defRPr>
                      </a:lvl3pPr>
                      <a:lvl4pPr marL="1371600" algn="l" rtl="0" eaLnBrk="1" latinLnBrk="0" hangingPunct="1">
                        <a:spcBef>
                          <a:spcPct val="20000"/>
                        </a:spcBef>
                        <a:defRPr kumimoji="0" kern="1200">
                          <a:solidFill>
                            <a:schemeClr val="tx1"/>
                          </a:solidFill>
                          <a:latin typeface="Arial" panose="020B0604020202020204" pitchFamily="34" charset="0"/>
                          <a:ea typeface=""/>
                          <a:cs typeface="Arial" panose="020B0604020202020204" pitchFamily="34" charset="0"/>
                        </a:defRPr>
                      </a:lvl4pPr>
                      <a:lvl5pPr marL="1828800" algn="l" rtl="0" eaLnBrk="1" latinLnBrk="0" hangingPunct="1">
                        <a:spcBef>
                          <a:spcPct val="20000"/>
                        </a:spcBef>
                        <a:defRPr kumimoji="0" kern="1200">
                          <a:solidFill>
                            <a:schemeClr val="tx1"/>
                          </a:solidFill>
                          <a:latin typeface="Arial" panose="020B0604020202020204" pitchFamily="34" charset="0"/>
                          <a:ea typeface=""/>
                          <a:cs typeface="Arial" panose="020B0604020202020204" pitchFamily="34" charset="0"/>
                        </a:defRPr>
                      </a:lvl5pPr>
                      <a:lvl6pPr marL="2286000" algn="l" rtl="0" eaLnBrk="1" fontAlgn="base" latinLnBrk="0" hangingPunct="1">
                        <a:spcBef>
                          <a:spcPct val="20000"/>
                        </a:spcBef>
                        <a:spcAft>
                          <a:spcPct val="0"/>
                        </a:spcAft>
                        <a:defRPr kumimoji="0" kern="1200">
                          <a:solidFill>
                            <a:schemeClr val="tx1"/>
                          </a:solidFill>
                          <a:latin typeface="Arial" panose="020B0604020202020204" pitchFamily="34" charset="0"/>
                          <a:ea typeface=""/>
                          <a:cs typeface="Arial" panose="020B0604020202020204" pitchFamily="34" charset="0"/>
                        </a:defRPr>
                      </a:lvl6pPr>
                      <a:lvl7pPr marL="2743200" algn="l" rtl="0" eaLnBrk="1" fontAlgn="base" latinLnBrk="0" hangingPunct="1">
                        <a:spcBef>
                          <a:spcPct val="20000"/>
                        </a:spcBef>
                        <a:spcAft>
                          <a:spcPct val="0"/>
                        </a:spcAft>
                        <a:defRPr kumimoji="0" kern="1200">
                          <a:solidFill>
                            <a:schemeClr val="tx1"/>
                          </a:solidFill>
                          <a:latin typeface="Arial" panose="020B0604020202020204" pitchFamily="34" charset="0"/>
                          <a:ea typeface=""/>
                          <a:cs typeface="Arial" panose="020B0604020202020204" pitchFamily="34" charset="0"/>
                        </a:defRPr>
                      </a:lvl7pPr>
                      <a:lvl8pPr marL="3200400" algn="l" rtl="0" eaLnBrk="1" fontAlgn="base" latinLnBrk="0" hangingPunct="1">
                        <a:spcBef>
                          <a:spcPct val="20000"/>
                        </a:spcBef>
                        <a:spcAft>
                          <a:spcPct val="0"/>
                        </a:spcAft>
                        <a:defRPr kumimoji="0" kern="1200">
                          <a:solidFill>
                            <a:schemeClr val="tx1"/>
                          </a:solidFill>
                          <a:latin typeface="Arial" panose="020B0604020202020204" pitchFamily="34" charset="0"/>
                          <a:ea typeface=""/>
                          <a:cs typeface="Arial" panose="020B0604020202020204" pitchFamily="34" charset="0"/>
                        </a:defRPr>
                      </a:lvl8pPr>
                      <a:lvl9pPr marL="3657600" algn="l" rtl="0" eaLnBrk="1" fontAlgn="base" latinLnBrk="0" hangingPunct="1">
                        <a:spcBef>
                          <a:spcPct val="20000"/>
                        </a:spcBef>
                        <a:spcAft>
                          <a:spcPct val="0"/>
                        </a:spcAft>
                        <a:defRPr kumimoji="0" kern="1200">
                          <a:solidFill>
                            <a:schemeClr val="tx1"/>
                          </a:solidFill>
                          <a:latin typeface="Arial" panose="020B0604020202020204" pitchFamily="34" charset="0"/>
                          <a:ea typeface=""/>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2000" b="1" i="1" u="none" strike="noStrike" cap="none" normalizeH="0" baseline="0" dirty="0" smtClean="0">
                          <a:ln>
                            <a:noFill/>
                          </a:ln>
                          <a:solidFill>
                            <a:schemeClr val="bg1"/>
                          </a:solidFill>
                          <a:effectLst/>
                          <a:latin typeface="Monotype Corsiva" panose="03010101010201010101" pitchFamily="66" charset="0"/>
                          <a:cs typeface="Arial" panose="020B0604020202020204" pitchFamily="34" charset="0"/>
                        </a:rPr>
                        <a:t>Часто болеющие дети</a:t>
                      </a:r>
                    </a:p>
                  </a:txBody>
                  <a:tcP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20000"/>
                        <a:lumOff val="80000"/>
                        <a:alpha val="50000"/>
                      </a:schemeClr>
                    </a:solidFill>
                  </a:tcPr>
                </a:tc>
                <a:tc>
                  <a:txBody>
                    <a:bodyPr/>
                    <a:lstStyle>
                      <a:lvl1pPr marL="0" algn="l" rtl="0" eaLnBrk="1" latinLnBrk="0" hangingPunct="1">
                        <a:spcBef>
                          <a:spcPct val="20000"/>
                        </a:spcBef>
                        <a:defRPr kumimoji="0" sz="2800" kern="1200">
                          <a:solidFill>
                            <a:schemeClr val="tx1"/>
                          </a:solidFill>
                          <a:latin typeface="Arial" panose="020B0604020202020204" pitchFamily="34" charset="0"/>
                          <a:ea typeface=""/>
                          <a:cs typeface="Arial" panose="020B0604020202020204" pitchFamily="34" charset="0"/>
                        </a:defRPr>
                      </a:lvl1pPr>
                      <a:lvl2pPr marL="457200" algn="l" rtl="0" eaLnBrk="1" latinLnBrk="0" hangingPunct="1">
                        <a:spcBef>
                          <a:spcPct val="20000"/>
                        </a:spcBef>
                        <a:defRPr kumimoji="0" sz="2400" kern="1200">
                          <a:solidFill>
                            <a:schemeClr val="tx1"/>
                          </a:solidFill>
                          <a:latin typeface="Arial" panose="020B0604020202020204" pitchFamily="34" charset="0"/>
                          <a:ea typeface=""/>
                          <a:cs typeface="Arial" panose="020B0604020202020204" pitchFamily="34" charset="0"/>
                        </a:defRPr>
                      </a:lvl2pPr>
                      <a:lvl3pPr marL="914400" algn="l" rtl="0" eaLnBrk="1" latinLnBrk="0" hangingPunct="1">
                        <a:spcBef>
                          <a:spcPct val="20000"/>
                        </a:spcBef>
                        <a:defRPr kumimoji="0" sz="2000" kern="1200">
                          <a:solidFill>
                            <a:schemeClr val="tx1"/>
                          </a:solidFill>
                          <a:latin typeface="Arial" panose="020B0604020202020204" pitchFamily="34" charset="0"/>
                          <a:ea typeface=""/>
                          <a:cs typeface="Arial" panose="020B0604020202020204" pitchFamily="34" charset="0"/>
                        </a:defRPr>
                      </a:lvl3pPr>
                      <a:lvl4pPr marL="1371600" algn="l" rtl="0" eaLnBrk="1" latinLnBrk="0" hangingPunct="1">
                        <a:spcBef>
                          <a:spcPct val="20000"/>
                        </a:spcBef>
                        <a:defRPr kumimoji="0" kern="1200">
                          <a:solidFill>
                            <a:schemeClr val="tx1"/>
                          </a:solidFill>
                          <a:latin typeface="Arial" panose="020B0604020202020204" pitchFamily="34" charset="0"/>
                          <a:ea typeface=""/>
                          <a:cs typeface="Arial" panose="020B0604020202020204" pitchFamily="34" charset="0"/>
                        </a:defRPr>
                      </a:lvl4pPr>
                      <a:lvl5pPr marL="1828800" algn="l" rtl="0" eaLnBrk="1" latinLnBrk="0" hangingPunct="1">
                        <a:spcBef>
                          <a:spcPct val="20000"/>
                        </a:spcBef>
                        <a:defRPr kumimoji="0" kern="1200">
                          <a:solidFill>
                            <a:schemeClr val="tx1"/>
                          </a:solidFill>
                          <a:latin typeface="Arial" panose="020B0604020202020204" pitchFamily="34" charset="0"/>
                          <a:ea typeface=""/>
                          <a:cs typeface="Arial" panose="020B0604020202020204" pitchFamily="34" charset="0"/>
                        </a:defRPr>
                      </a:lvl5pPr>
                      <a:lvl6pPr marL="2286000" algn="l" rtl="0" eaLnBrk="1" fontAlgn="base" latinLnBrk="0" hangingPunct="1">
                        <a:spcBef>
                          <a:spcPct val="20000"/>
                        </a:spcBef>
                        <a:spcAft>
                          <a:spcPct val="0"/>
                        </a:spcAft>
                        <a:defRPr kumimoji="0" kern="1200">
                          <a:solidFill>
                            <a:schemeClr val="tx1"/>
                          </a:solidFill>
                          <a:latin typeface="Arial" panose="020B0604020202020204" pitchFamily="34" charset="0"/>
                          <a:ea typeface=""/>
                          <a:cs typeface="Arial" panose="020B0604020202020204" pitchFamily="34" charset="0"/>
                        </a:defRPr>
                      </a:lvl6pPr>
                      <a:lvl7pPr marL="2743200" algn="l" rtl="0" eaLnBrk="1" fontAlgn="base" latinLnBrk="0" hangingPunct="1">
                        <a:spcBef>
                          <a:spcPct val="20000"/>
                        </a:spcBef>
                        <a:spcAft>
                          <a:spcPct val="0"/>
                        </a:spcAft>
                        <a:defRPr kumimoji="0" kern="1200">
                          <a:solidFill>
                            <a:schemeClr val="tx1"/>
                          </a:solidFill>
                          <a:latin typeface="Arial" panose="020B0604020202020204" pitchFamily="34" charset="0"/>
                          <a:ea typeface=""/>
                          <a:cs typeface="Arial" panose="020B0604020202020204" pitchFamily="34" charset="0"/>
                        </a:defRPr>
                      </a:lvl7pPr>
                      <a:lvl8pPr marL="3200400" algn="l" rtl="0" eaLnBrk="1" fontAlgn="base" latinLnBrk="0" hangingPunct="1">
                        <a:spcBef>
                          <a:spcPct val="20000"/>
                        </a:spcBef>
                        <a:spcAft>
                          <a:spcPct val="0"/>
                        </a:spcAft>
                        <a:defRPr kumimoji="0" kern="1200">
                          <a:solidFill>
                            <a:schemeClr val="tx1"/>
                          </a:solidFill>
                          <a:latin typeface="Arial" panose="020B0604020202020204" pitchFamily="34" charset="0"/>
                          <a:ea typeface=""/>
                          <a:cs typeface="Arial" panose="020B0604020202020204" pitchFamily="34" charset="0"/>
                        </a:defRPr>
                      </a:lvl8pPr>
                      <a:lvl9pPr marL="3657600" algn="l" rtl="0" eaLnBrk="1" fontAlgn="base" latinLnBrk="0" hangingPunct="1">
                        <a:spcBef>
                          <a:spcPct val="20000"/>
                        </a:spcBef>
                        <a:spcAft>
                          <a:spcPct val="0"/>
                        </a:spcAft>
                        <a:defRPr kumimoji="0" kern="1200">
                          <a:solidFill>
                            <a:schemeClr val="tx1"/>
                          </a:solidFill>
                          <a:latin typeface="Arial" panose="020B0604020202020204" pitchFamily="34" charset="0"/>
                          <a:ea typeface=""/>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2800" b="1" i="1" u="none" strike="noStrike" cap="none" normalizeH="0" baseline="0" dirty="0" smtClean="0">
                          <a:ln>
                            <a:noFill/>
                          </a:ln>
                          <a:solidFill>
                            <a:schemeClr val="bg1"/>
                          </a:solidFill>
                          <a:effectLst/>
                          <a:latin typeface="Monotype Corsiva" panose="03010101010201010101" pitchFamily="66" charset="0"/>
                          <a:cs typeface="Arial" panose="020B0604020202020204" pitchFamily="34" charset="0"/>
                        </a:rPr>
                        <a:t>3</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20000"/>
                        <a:lumOff val="80000"/>
                        <a:alpha val="50000"/>
                      </a:schemeClr>
                    </a:solidFill>
                  </a:tcPr>
                </a:tc>
                <a:tc>
                  <a:txBody>
                    <a:bodyPr/>
                    <a:lstStyle>
                      <a:lvl1pPr marL="0" algn="l" rtl="0" eaLnBrk="1" latinLnBrk="0" hangingPunct="1">
                        <a:spcBef>
                          <a:spcPct val="20000"/>
                        </a:spcBef>
                        <a:defRPr kumimoji="0" sz="2800" kern="1200">
                          <a:solidFill>
                            <a:schemeClr val="tx1"/>
                          </a:solidFill>
                          <a:latin typeface="Arial" panose="020B0604020202020204" pitchFamily="34" charset="0"/>
                          <a:ea typeface=""/>
                          <a:cs typeface="Arial" panose="020B0604020202020204" pitchFamily="34" charset="0"/>
                        </a:defRPr>
                      </a:lvl1pPr>
                      <a:lvl2pPr marL="457200" algn="l" rtl="0" eaLnBrk="1" latinLnBrk="0" hangingPunct="1">
                        <a:spcBef>
                          <a:spcPct val="20000"/>
                        </a:spcBef>
                        <a:defRPr kumimoji="0" sz="2400" kern="1200">
                          <a:solidFill>
                            <a:schemeClr val="tx1"/>
                          </a:solidFill>
                          <a:latin typeface="Arial" panose="020B0604020202020204" pitchFamily="34" charset="0"/>
                          <a:ea typeface=""/>
                          <a:cs typeface="Arial" panose="020B0604020202020204" pitchFamily="34" charset="0"/>
                        </a:defRPr>
                      </a:lvl2pPr>
                      <a:lvl3pPr marL="914400" algn="l" rtl="0" eaLnBrk="1" latinLnBrk="0" hangingPunct="1">
                        <a:spcBef>
                          <a:spcPct val="20000"/>
                        </a:spcBef>
                        <a:defRPr kumimoji="0" sz="2000" kern="1200">
                          <a:solidFill>
                            <a:schemeClr val="tx1"/>
                          </a:solidFill>
                          <a:latin typeface="Arial" panose="020B0604020202020204" pitchFamily="34" charset="0"/>
                          <a:ea typeface=""/>
                          <a:cs typeface="Arial" panose="020B0604020202020204" pitchFamily="34" charset="0"/>
                        </a:defRPr>
                      </a:lvl3pPr>
                      <a:lvl4pPr marL="1371600" algn="l" rtl="0" eaLnBrk="1" latinLnBrk="0" hangingPunct="1">
                        <a:spcBef>
                          <a:spcPct val="20000"/>
                        </a:spcBef>
                        <a:defRPr kumimoji="0" kern="1200">
                          <a:solidFill>
                            <a:schemeClr val="tx1"/>
                          </a:solidFill>
                          <a:latin typeface="Arial" panose="020B0604020202020204" pitchFamily="34" charset="0"/>
                          <a:ea typeface=""/>
                          <a:cs typeface="Arial" panose="020B0604020202020204" pitchFamily="34" charset="0"/>
                        </a:defRPr>
                      </a:lvl4pPr>
                      <a:lvl5pPr marL="1828800" algn="l" rtl="0" eaLnBrk="1" latinLnBrk="0" hangingPunct="1">
                        <a:spcBef>
                          <a:spcPct val="20000"/>
                        </a:spcBef>
                        <a:defRPr kumimoji="0" kern="1200">
                          <a:solidFill>
                            <a:schemeClr val="tx1"/>
                          </a:solidFill>
                          <a:latin typeface="Arial" panose="020B0604020202020204" pitchFamily="34" charset="0"/>
                          <a:ea typeface=""/>
                          <a:cs typeface="Arial" panose="020B0604020202020204" pitchFamily="34" charset="0"/>
                        </a:defRPr>
                      </a:lvl5pPr>
                      <a:lvl6pPr marL="2286000" algn="l" rtl="0" eaLnBrk="1" fontAlgn="base" latinLnBrk="0" hangingPunct="1">
                        <a:spcBef>
                          <a:spcPct val="20000"/>
                        </a:spcBef>
                        <a:spcAft>
                          <a:spcPct val="0"/>
                        </a:spcAft>
                        <a:defRPr kumimoji="0" kern="1200">
                          <a:solidFill>
                            <a:schemeClr val="tx1"/>
                          </a:solidFill>
                          <a:latin typeface="Arial" panose="020B0604020202020204" pitchFamily="34" charset="0"/>
                          <a:ea typeface=""/>
                          <a:cs typeface="Arial" panose="020B0604020202020204" pitchFamily="34" charset="0"/>
                        </a:defRPr>
                      </a:lvl6pPr>
                      <a:lvl7pPr marL="2743200" algn="l" rtl="0" eaLnBrk="1" fontAlgn="base" latinLnBrk="0" hangingPunct="1">
                        <a:spcBef>
                          <a:spcPct val="20000"/>
                        </a:spcBef>
                        <a:spcAft>
                          <a:spcPct val="0"/>
                        </a:spcAft>
                        <a:defRPr kumimoji="0" kern="1200">
                          <a:solidFill>
                            <a:schemeClr val="tx1"/>
                          </a:solidFill>
                          <a:latin typeface="Arial" panose="020B0604020202020204" pitchFamily="34" charset="0"/>
                          <a:ea typeface=""/>
                          <a:cs typeface="Arial" panose="020B0604020202020204" pitchFamily="34" charset="0"/>
                        </a:defRPr>
                      </a:lvl7pPr>
                      <a:lvl8pPr marL="3200400" algn="l" rtl="0" eaLnBrk="1" fontAlgn="base" latinLnBrk="0" hangingPunct="1">
                        <a:spcBef>
                          <a:spcPct val="20000"/>
                        </a:spcBef>
                        <a:spcAft>
                          <a:spcPct val="0"/>
                        </a:spcAft>
                        <a:defRPr kumimoji="0" kern="1200">
                          <a:solidFill>
                            <a:schemeClr val="tx1"/>
                          </a:solidFill>
                          <a:latin typeface="Arial" panose="020B0604020202020204" pitchFamily="34" charset="0"/>
                          <a:ea typeface=""/>
                          <a:cs typeface="Arial" panose="020B0604020202020204" pitchFamily="34" charset="0"/>
                        </a:defRPr>
                      </a:lvl8pPr>
                      <a:lvl9pPr marL="3657600" algn="l" rtl="0" eaLnBrk="1" fontAlgn="base" latinLnBrk="0" hangingPunct="1">
                        <a:spcBef>
                          <a:spcPct val="20000"/>
                        </a:spcBef>
                        <a:spcAft>
                          <a:spcPct val="0"/>
                        </a:spcAft>
                        <a:defRPr kumimoji="0" kern="1200">
                          <a:solidFill>
                            <a:schemeClr val="tx1"/>
                          </a:solidFill>
                          <a:latin typeface="Arial" panose="020B0604020202020204" pitchFamily="34" charset="0"/>
                          <a:ea typeface=""/>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2800" b="1" i="1" u="none" strike="noStrike" cap="none" normalizeH="0" baseline="0" dirty="0" smtClean="0">
                          <a:ln>
                            <a:noFill/>
                          </a:ln>
                          <a:solidFill>
                            <a:schemeClr val="bg1"/>
                          </a:solidFill>
                          <a:effectLst/>
                          <a:latin typeface="Monotype Corsiva" panose="03010101010201010101" pitchFamily="66" charset="0"/>
                          <a:cs typeface="Arial" panose="020B0604020202020204" pitchFamily="34" charset="0"/>
                        </a:rPr>
                        <a:t>0</a:t>
                      </a:r>
                    </a:p>
                  </a:txBody>
                  <a:tcPr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20000"/>
                        <a:lumOff val="80000"/>
                        <a:alpha val="50000"/>
                      </a:schemeClr>
                    </a:solidFill>
                  </a:tcPr>
                </a:tc>
              </a:tr>
              <a:tr h="844611">
                <a:tc>
                  <a:txBody>
                    <a:bodyPr/>
                    <a:lstStyle>
                      <a:lvl1pPr marL="0" algn="l" rtl="0" eaLnBrk="1" latinLnBrk="0" hangingPunct="1">
                        <a:spcBef>
                          <a:spcPct val="20000"/>
                        </a:spcBef>
                        <a:defRPr kumimoji="0" sz="2800" kern="1200">
                          <a:solidFill>
                            <a:schemeClr val="tx1"/>
                          </a:solidFill>
                          <a:latin typeface="Arial" panose="020B0604020202020204" pitchFamily="34" charset="0"/>
                          <a:ea typeface=""/>
                          <a:cs typeface="Arial" panose="020B0604020202020204" pitchFamily="34" charset="0"/>
                        </a:defRPr>
                      </a:lvl1pPr>
                      <a:lvl2pPr marL="457200" algn="l" rtl="0" eaLnBrk="1" latinLnBrk="0" hangingPunct="1">
                        <a:spcBef>
                          <a:spcPct val="20000"/>
                        </a:spcBef>
                        <a:defRPr kumimoji="0" sz="2400" kern="1200">
                          <a:solidFill>
                            <a:schemeClr val="tx1"/>
                          </a:solidFill>
                          <a:latin typeface="Arial" panose="020B0604020202020204" pitchFamily="34" charset="0"/>
                          <a:ea typeface=""/>
                          <a:cs typeface="Arial" panose="020B0604020202020204" pitchFamily="34" charset="0"/>
                        </a:defRPr>
                      </a:lvl2pPr>
                      <a:lvl3pPr marL="914400" algn="l" rtl="0" eaLnBrk="1" latinLnBrk="0" hangingPunct="1">
                        <a:spcBef>
                          <a:spcPct val="20000"/>
                        </a:spcBef>
                        <a:defRPr kumimoji="0" sz="2000" kern="1200">
                          <a:solidFill>
                            <a:schemeClr val="tx1"/>
                          </a:solidFill>
                          <a:latin typeface="Arial" panose="020B0604020202020204" pitchFamily="34" charset="0"/>
                          <a:ea typeface=""/>
                          <a:cs typeface="Arial" panose="020B0604020202020204" pitchFamily="34" charset="0"/>
                        </a:defRPr>
                      </a:lvl3pPr>
                      <a:lvl4pPr marL="1371600" algn="l" rtl="0" eaLnBrk="1" latinLnBrk="0" hangingPunct="1">
                        <a:spcBef>
                          <a:spcPct val="20000"/>
                        </a:spcBef>
                        <a:defRPr kumimoji="0" kern="1200">
                          <a:solidFill>
                            <a:schemeClr val="tx1"/>
                          </a:solidFill>
                          <a:latin typeface="Arial" panose="020B0604020202020204" pitchFamily="34" charset="0"/>
                          <a:ea typeface=""/>
                          <a:cs typeface="Arial" panose="020B0604020202020204" pitchFamily="34" charset="0"/>
                        </a:defRPr>
                      </a:lvl4pPr>
                      <a:lvl5pPr marL="1828800" algn="l" rtl="0" eaLnBrk="1" latinLnBrk="0" hangingPunct="1">
                        <a:spcBef>
                          <a:spcPct val="20000"/>
                        </a:spcBef>
                        <a:defRPr kumimoji="0" kern="1200">
                          <a:solidFill>
                            <a:schemeClr val="tx1"/>
                          </a:solidFill>
                          <a:latin typeface="Arial" panose="020B0604020202020204" pitchFamily="34" charset="0"/>
                          <a:ea typeface=""/>
                          <a:cs typeface="Arial" panose="020B0604020202020204" pitchFamily="34" charset="0"/>
                        </a:defRPr>
                      </a:lvl5pPr>
                      <a:lvl6pPr marL="2286000" algn="l" rtl="0" eaLnBrk="1" fontAlgn="base" latinLnBrk="0" hangingPunct="1">
                        <a:spcBef>
                          <a:spcPct val="20000"/>
                        </a:spcBef>
                        <a:spcAft>
                          <a:spcPct val="0"/>
                        </a:spcAft>
                        <a:defRPr kumimoji="0" kern="1200">
                          <a:solidFill>
                            <a:schemeClr val="tx1"/>
                          </a:solidFill>
                          <a:latin typeface="Arial" panose="020B0604020202020204" pitchFamily="34" charset="0"/>
                          <a:ea typeface=""/>
                          <a:cs typeface="Arial" panose="020B0604020202020204" pitchFamily="34" charset="0"/>
                        </a:defRPr>
                      </a:lvl6pPr>
                      <a:lvl7pPr marL="2743200" algn="l" rtl="0" eaLnBrk="1" fontAlgn="base" latinLnBrk="0" hangingPunct="1">
                        <a:spcBef>
                          <a:spcPct val="20000"/>
                        </a:spcBef>
                        <a:spcAft>
                          <a:spcPct val="0"/>
                        </a:spcAft>
                        <a:defRPr kumimoji="0" kern="1200">
                          <a:solidFill>
                            <a:schemeClr val="tx1"/>
                          </a:solidFill>
                          <a:latin typeface="Arial" panose="020B0604020202020204" pitchFamily="34" charset="0"/>
                          <a:ea typeface=""/>
                          <a:cs typeface="Arial" panose="020B0604020202020204" pitchFamily="34" charset="0"/>
                        </a:defRPr>
                      </a:lvl7pPr>
                      <a:lvl8pPr marL="3200400" algn="l" rtl="0" eaLnBrk="1" fontAlgn="base" latinLnBrk="0" hangingPunct="1">
                        <a:spcBef>
                          <a:spcPct val="20000"/>
                        </a:spcBef>
                        <a:spcAft>
                          <a:spcPct val="0"/>
                        </a:spcAft>
                        <a:defRPr kumimoji="0" kern="1200">
                          <a:solidFill>
                            <a:schemeClr val="tx1"/>
                          </a:solidFill>
                          <a:latin typeface="Arial" panose="020B0604020202020204" pitchFamily="34" charset="0"/>
                          <a:ea typeface=""/>
                          <a:cs typeface="Arial" panose="020B0604020202020204" pitchFamily="34" charset="0"/>
                        </a:defRPr>
                      </a:lvl8pPr>
                      <a:lvl9pPr marL="3657600" algn="l" rtl="0" eaLnBrk="1" fontAlgn="base" latinLnBrk="0" hangingPunct="1">
                        <a:spcBef>
                          <a:spcPct val="20000"/>
                        </a:spcBef>
                        <a:spcAft>
                          <a:spcPct val="0"/>
                        </a:spcAft>
                        <a:defRPr kumimoji="0" kern="1200">
                          <a:solidFill>
                            <a:schemeClr val="tx1"/>
                          </a:solidFill>
                          <a:latin typeface="Arial" panose="020B0604020202020204" pitchFamily="34" charset="0"/>
                          <a:ea typeface=""/>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2000" b="1" i="1" u="none" strike="noStrike" cap="none" normalizeH="0" baseline="0" dirty="0" smtClean="0">
                          <a:ln>
                            <a:noFill/>
                          </a:ln>
                          <a:solidFill>
                            <a:schemeClr val="bg1"/>
                          </a:solidFill>
                          <a:effectLst/>
                          <a:latin typeface="Monotype Corsiva" panose="03010101010201010101" pitchFamily="66" charset="0"/>
                          <a:cs typeface="Arial" panose="020B0604020202020204" pitchFamily="34" charset="0"/>
                        </a:rPr>
                        <a:t>Дети с хроническим заболеванием</a:t>
                      </a:r>
                    </a:p>
                  </a:txBody>
                  <a:tcP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20000"/>
                        <a:lumOff val="80000"/>
                        <a:alpha val="50000"/>
                      </a:schemeClr>
                    </a:solidFill>
                  </a:tcPr>
                </a:tc>
                <a:tc>
                  <a:txBody>
                    <a:bodyPr/>
                    <a:lstStyle>
                      <a:lvl1pPr marL="0" algn="l" rtl="0" eaLnBrk="1" latinLnBrk="0" hangingPunct="1">
                        <a:spcBef>
                          <a:spcPct val="20000"/>
                        </a:spcBef>
                        <a:defRPr kumimoji="0" sz="2800" kern="1200">
                          <a:solidFill>
                            <a:schemeClr val="tx1"/>
                          </a:solidFill>
                          <a:latin typeface="Arial" panose="020B0604020202020204" pitchFamily="34" charset="0"/>
                          <a:ea typeface=""/>
                          <a:cs typeface="Arial" panose="020B0604020202020204" pitchFamily="34" charset="0"/>
                        </a:defRPr>
                      </a:lvl1pPr>
                      <a:lvl2pPr marL="457200" algn="l" rtl="0" eaLnBrk="1" latinLnBrk="0" hangingPunct="1">
                        <a:spcBef>
                          <a:spcPct val="20000"/>
                        </a:spcBef>
                        <a:defRPr kumimoji="0" sz="2400" kern="1200">
                          <a:solidFill>
                            <a:schemeClr val="tx1"/>
                          </a:solidFill>
                          <a:latin typeface="Arial" panose="020B0604020202020204" pitchFamily="34" charset="0"/>
                          <a:ea typeface=""/>
                          <a:cs typeface="Arial" panose="020B0604020202020204" pitchFamily="34" charset="0"/>
                        </a:defRPr>
                      </a:lvl2pPr>
                      <a:lvl3pPr marL="914400" algn="l" rtl="0" eaLnBrk="1" latinLnBrk="0" hangingPunct="1">
                        <a:spcBef>
                          <a:spcPct val="20000"/>
                        </a:spcBef>
                        <a:defRPr kumimoji="0" sz="2000" kern="1200">
                          <a:solidFill>
                            <a:schemeClr val="tx1"/>
                          </a:solidFill>
                          <a:latin typeface="Arial" panose="020B0604020202020204" pitchFamily="34" charset="0"/>
                          <a:ea typeface=""/>
                          <a:cs typeface="Arial" panose="020B0604020202020204" pitchFamily="34" charset="0"/>
                        </a:defRPr>
                      </a:lvl3pPr>
                      <a:lvl4pPr marL="1371600" algn="l" rtl="0" eaLnBrk="1" latinLnBrk="0" hangingPunct="1">
                        <a:spcBef>
                          <a:spcPct val="20000"/>
                        </a:spcBef>
                        <a:defRPr kumimoji="0" kern="1200">
                          <a:solidFill>
                            <a:schemeClr val="tx1"/>
                          </a:solidFill>
                          <a:latin typeface="Arial" panose="020B0604020202020204" pitchFamily="34" charset="0"/>
                          <a:ea typeface=""/>
                          <a:cs typeface="Arial" panose="020B0604020202020204" pitchFamily="34" charset="0"/>
                        </a:defRPr>
                      </a:lvl4pPr>
                      <a:lvl5pPr marL="1828800" algn="l" rtl="0" eaLnBrk="1" latinLnBrk="0" hangingPunct="1">
                        <a:spcBef>
                          <a:spcPct val="20000"/>
                        </a:spcBef>
                        <a:defRPr kumimoji="0" kern="1200">
                          <a:solidFill>
                            <a:schemeClr val="tx1"/>
                          </a:solidFill>
                          <a:latin typeface="Arial" panose="020B0604020202020204" pitchFamily="34" charset="0"/>
                          <a:ea typeface=""/>
                          <a:cs typeface="Arial" panose="020B0604020202020204" pitchFamily="34" charset="0"/>
                        </a:defRPr>
                      </a:lvl5pPr>
                      <a:lvl6pPr marL="2286000" algn="l" rtl="0" eaLnBrk="1" fontAlgn="base" latinLnBrk="0" hangingPunct="1">
                        <a:spcBef>
                          <a:spcPct val="20000"/>
                        </a:spcBef>
                        <a:spcAft>
                          <a:spcPct val="0"/>
                        </a:spcAft>
                        <a:defRPr kumimoji="0" kern="1200">
                          <a:solidFill>
                            <a:schemeClr val="tx1"/>
                          </a:solidFill>
                          <a:latin typeface="Arial" panose="020B0604020202020204" pitchFamily="34" charset="0"/>
                          <a:ea typeface=""/>
                          <a:cs typeface="Arial" panose="020B0604020202020204" pitchFamily="34" charset="0"/>
                        </a:defRPr>
                      </a:lvl6pPr>
                      <a:lvl7pPr marL="2743200" algn="l" rtl="0" eaLnBrk="1" fontAlgn="base" latinLnBrk="0" hangingPunct="1">
                        <a:spcBef>
                          <a:spcPct val="20000"/>
                        </a:spcBef>
                        <a:spcAft>
                          <a:spcPct val="0"/>
                        </a:spcAft>
                        <a:defRPr kumimoji="0" kern="1200">
                          <a:solidFill>
                            <a:schemeClr val="tx1"/>
                          </a:solidFill>
                          <a:latin typeface="Arial" panose="020B0604020202020204" pitchFamily="34" charset="0"/>
                          <a:ea typeface=""/>
                          <a:cs typeface="Arial" panose="020B0604020202020204" pitchFamily="34" charset="0"/>
                        </a:defRPr>
                      </a:lvl7pPr>
                      <a:lvl8pPr marL="3200400" algn="l" rtl="0" eaLnBrk="1" fontAlgn="base" latinLnBrk="0" hangingPunct="1">
                        <a:spcBef>
                          <a:spcPct val="20000"/>
                        </a:spcBef>
                        <a:spcAft>
                          <a:spcPct val="0"/>
                        </a:spcAft>
                        <a:defRPr kumimoji="0" kern="1200">
                          <a:solidFill>
                            <a:schemeClr val="tx1"/>
                          </a:solidFill>
                          <a:latin typeface="Arial" panose="020B0604020202020204" pitchFamily="34" charset="0"/>
                          <a:ea typeface=""/>
                          <a:cs typeface="Arial" panose="020B0604020202020204" pitchFamily="34" charset="0"/>
                        </a:defRPr>
                      </a:lvl8pPr>
                      <a:lvl9pPr marL="3657600" algn="l" rtl="0" eaLnBrk="1" fontAlgn="base" latinLnBrk="0" hangingPunct="1">
                        <a:spcBef>
                          <a:spcPct val="20000"/>
                        </a:spcBef>
                        <a:spcAft>
                          <a:spcPct val="0"/>
                        </a:spcAft>
                        <a:defRPr kumimoji="0" kern="1200">
                          <a:solidFill>
                            <a:schemeClr val="tx1"/>
                          </a:solidFill>
                          <a:latin typeface="Arial" panose="020B0604020202020204" pitchFamily="34" charset="0"/>
                          <a:ea typeface=""/>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2800" b="1" i="1" u="none" strike="noStrike" cap="none" normalizeH="0" baseline="0" dirty="0" smtClean="0">
                          <a:ln>
                            <a:noFill/>
                          </a:ln>
                          <a:solidFill>
                            <a:schemeClr val="bg1"/>
                          </a:solidFill>
                          <a:effectLst/>
                          <a:latin typeface="Monotype Corsiva" panose="03010101010201010101" pitchFamily="66" charset="0"/>
                          <a:cs typeface="Arial" panose="020B0604020202020204" pitchFamily="34" charset="0"/>
                        </a:rPr>
                        <a:t>2- 8.7 д/</a:t>
                      </a:r>
                      <a:r>
                        <a:rPr kumimoji="0" lang="ru-RU" sz="2800" b="1" i="1" u="none" strike="noStrike" cap="none" normalizeH="0" baseline="0" dirty="0" err="1" smtClean="0">
                          <a:ln>
                            <a:noFill/>
                          </a:ln>
                          <a:solidFill>
                            <a:schemeClr val="bg1"/>
                          </a:solidFill>
                          <a:effectLst/>
                          <a:latin typeface="Monotype Corsiva" panose="03010101010201010101" pitchFamily="66" charset="0"/>
                          <a:cs typeface="Arial" panose="020B0604020202020204" pitchFamily="34" charset="0"/>
                        </a:rPr>
                        <a:t>дн</a:t>
                      </a:r>
                      <a:endParaRPr kumimoji="0" lang="ru-RU" sz="2800" b="1" i="1" u="none" strike="noStrike" cap="none" normalizeH="0" baseline="0" dirty="0" smtClean="0">
                        <a:ln>
                          <a:noFill/>
                        </a:ln>
                        <a:solidFill>
                          <a:schemeClr val="bg1"/>
                        </a:solidFill>
                        <a:effectLst/>
                        <a:latin typeface="Monotype Corsiva" panose="03010101010201010101" pitchFamily="66" charset="0"/>
                        <a:cs typeface="Arial" panose="020B0604020202020204"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20000"/>
                        <a:lumOff val="80000"/>
                        <a:alpha val="50000"/>
                      </a:schemeClr>
                    </a:solidFill>
                  </a:tcPr>
                </a:tc>
                <a:tc>
                  <a:txBody>
                    <a:bodyPr/>
                    <a:lstStyle>
                      <a:lvl1pPr marL="0" algn="l" rtl="0" eaLnBrk="1" latinLnBrk="0" hangingPunct="1">
                        <a:spcBef>
                          <a:spcPct val="20000"/>
                        </a:spcBef>
                        <a:defRPr kumimoji="0" sz="2800" kern="1200">
                          <a:solidFill>
                            <a:schemeClr val="tx1"/>
                          </a:solidFill>
                          <a:latin typeface="Arial" panose="020B0604020202020204" pitchFamily="34" charset="0"/>
                          <a:ea typeface=""/>
                          <a:cs typeface="Arial" panose="020B0604020202020204" pitchFamily="34" charset="0"/>
                        </a:defRPr>
                      </a:lvl1pPr>
                      <a:lvl2pPr marL="457200" algn="l" rtl="0" eaLnBrk="1" latinLnBrk="0" hangingPunct="1">
                        <a:spcBef>
                          <a:spcPct val="20000"/>
                        </a:spcBef>
                        <a:defRPr kumimoji="0" sz="2400" kern="1200">
                          <a:solidFill>
                            <a:schemeClr val="tx1"/>
                          </a:solidFill>
                          <a:latin typeface="Arial" panose="020B0604020202020204" pitchFamily="34" charset="0"/>
                          <a:ea typeface=""/>
                          <a:cs typeface="Arial" panose="020B0604020202020204" pitchFamily="34" charset="0"/>
                        </a:defRPr>
                      </a:lvl2pPr>
                      <a:lvl3pPr marL="914400" algn="l" rtl="0" eaLnBrk="1" latinLnBrk="0" hangingPunct="1">
                        <a:spcBef>
                          <a:spcPct val="20000"/>
                        </a:spcBef>
                        <a:defRPr kumimoji="0" sz="2000" kern="1200">
                          <a:solidFill>
                            <a:schemeClr val="tx1"/>
                          </a:solidFill>
                          <a:latin typeface="Arial" panose="020B0604020202020204" pitchFamily="34" charset="0"/>
                          <a:ea typeface=""/>
                          <a:cs typeface="Arial" panose="020B0604020202020204" pitchFamily="34" charset="0"/>
                        </a:defRPr>
                      </a:lvl3pPr>
                      <a:lvl4pPr marL="1371600" algn="l" rtl="0" eaLnBrk="1" latinLnBrk="0" hangingPunct="1">
                        <a:spcBef>
                          <a:spcPct val="20000"/>
                        </a:spcBef>
                        <a:defRPr kumimoji="0" kern="1200">
                          <a:solidFill>
                            <a:schemeClr val="tx1"/>
                          </a:solidFill>
                          <a:latin typeface="Arial" panose="020B0604020202020204" pitchFamily="34" charset="0"/>
                          <a:ea typeface=""/>
                          <a:cs typeface="Arial" panose="020B0604020202020204" pitchFamily="34" charset="0"/>
                        </a:defRPr>
                      </a:lvl4pPr>
                      <a:lvl5pPr marL="1828800" algn="l" rtl="0" eaLnBrk="1" latinLnBrk="0" hangingPunct="1">
                        <a:spcBef>
                          <a:spcPct val="20000"/>
                        </a:spcBef>
                        <a:defRPr kumimoji="0" kern="1200">
                          <a:solidFill>
                            <a:schemeClr val="tx1"/>
                          </a:solidFill>
                          <a:latin typeface="Arial" panose="020B0604020202020204" pitchFamily="34" charset="0"/>
                          <a:ea typeface=""/>
                          <a:cs typeface="Arial" panose="020B0604020202020204" pitchFamily="34" charset="0"/>
                        </a:defRPr>
                      </a:lvl5pPr>
                      <a:lvl6pPr marL="2286000" algn="l" rtl="0" eaLnBrk="1" fontAlgn="base" latinLnBrk="0" hangingPunct="1">
                        <a:spcBef>
                          <a:spcPct val="20000"/>
                        </a:spcBef>
                        <a:spcAft>
                          <a:spcPct val="0"/>
                        </a:spcAft>
                        <a:defRPr kumimoji="0" kern="1200">
                          <a:solidFill>
                            <a:schemeClr val="tx1"/>
                          </a:solidFill>
                          <a:latin typeface="Arial" panose="020B0604020202020204" pitchFamily="34" charset="0"/>
                          <a:ea typeface=""/>
                          <a:cs typeface="Arial" panose="020B0604020202020204" pitchFamily="34" charset="0"/>
                        </a:defRPr>
                      </a:lvl6pPr>
                      <a:lvl7pPr marL="2743200" algn="l" rtl="0" eaLnBrk="1" fontAlgn="base" latinLnBrk="0" hangingPunct="1">
                        <a:spcBef>
                          <a:spcPct val="20000"/>
                        </a:spcBef>
                        <a:spcAft>
                          <a:spcPct val="0"/>
                        </a:spcAft>
                        <a:defRPr kumimoji="0" kern="1200">
                          <a:solidFill>
                            <a:schemeClr val="tx1"/>
                          </a:solidFill>
                          <a:latin typeface="Arial" panose="020B0604020202020204" pitchFamily="34" charset="0"/>
                          <a:ea typeface=""/>
                          <a:cs typeface="Arial" panose="020B0604020202020204" pitchFamily="34" charset="0"/>
                        </a:defRPr>
                      </a:lvl7pPr>
                      <a:lvl8pPr marL="3200400" algn="l" rtl="0" eaLnBrk="1" fontAlgn="base" latinLnBrk="0" hangingPunct="1">
                        <a:spcBef>
                          <a:spcPct val="20000"/>
                        </a:spcBef>
                        <a:spcAft>
                          <a:spcPct val="0"/>
                        </a:spcAft>
                        <a:defRPr kumimoji="0" kern="1200">
                          <a:solidFill>
                            <a:schemeClr val="tx1"/>
                          </a:solidFill>
                          <a:latin typeface="Arial" panose="020B0604020202020204" pitchFamily="34" charset="0"/>
                          <a:ea typeface=""/>
                          <a:cs typeface="Arial" panose="020B0604020202020204" pitchFamily="34" charset="0"/>
                        </a:defRPr>
                      </a:lvl8pPr>
                      <a:lvl9pPr marL="3657600" algn="l" rtl="0" eaLnBrk="1" fontAlgn="base" latinLnBrk="0" hangingPunct="1">
                        <a:spcBef>
                          <a:spcPct val="20000"/>
                        </a:spcBef>
                        <a:spcAft>
                          <a:spcPct val="0"/>
                        </a:spcAft>
                        <a:defRPr kumimoji="0" kern="1200">
                          <a:solidFill>
                            <a:schemeClr val="tx1"/>
                          </a:solidFill>
                          <a:latin typeface="Arial" panose="020B0604020202020204" pitchFamily="34" charset="0"/>
                          <a:ea typeface=""/>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2800" b="1" i="1" u="none" strike="noStrike" cap="none" normalizeH="0" baseline="0" dirty="0" smtClean="0">
                          <a:ln>
                            <a:noFill/>
                          </a:ln>
                          <a:solidFill>
                            <a:schemeClr val="bg1"/>
                          </a:solidFill>
                          <a:effectLst/>
                          <a:latin typeface="Monotype Corsiva" panose="03010101010201010101" pitchFamily="66" charset="0"/>
                          <a:cs typeface="Arial" panose="020B0604020202020204" pitchFamily="34" charset="0"/>
                        </a:rPr>
                        <a:t>2-5.2 д/</a:t>
                      </a:r>
                      <a:r>
                        <a:rPr kumimoji="0" lang="ru-RU" sz="2800" b="1" i="1" u="none" strike="noStrike" cap="none" normalizeH="0" baseline="0" dirty="0" err="1" smtClean="0">
                          <a:ln>
                            <a:noFill/>
                          </a:ln>
                          <a:solidFill>
                            <a:schemeClr val="bg1"/>
                          </a:solidFill>
                          <a:effectLst/>
                          <a:latin typeface="Monotype Corsiva" panose="03010101010201010101" pitchFamily="66" charset="0"/>
                          <a:cs typeface="Arial" panose="020B0604020202020204" pitchFamily="34" charset="0"/>
                        </a:rPr>
                        <a:t>дн</a:t>
                      </a:r>
                      <a:endParaRPr kumimoji="0" lang="ru-RU" sz="2800" b="1" i="1" u="none" strike="noStrike" cap="none" normalizeH="0" baseline="0" dirty="0" smtClean="0">
                        <a:ln>
                          <a:noFill/>
                        </a:ln>
                        <a:solidFill>
                          <a:schemeClr val="bg1"/>
                        </a:solidFill>
                        <a:effectLst/>
                        <a:latin typeface="Monotype Corsiva" panose="03010101010201010101" pitchFamily="66" charset="0"/>
                        <a:cs typeface="Arial" panose="020B0604020202020204" pitchFamily="34" charset="0"/>
                      </a:endParaRPr>
                    </a:p>
                  </a:txBody>
                  <a:tcPr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20000"/>
                        <a:lumOff val="80000"/>
                        <a:alpha val="50000"/>
                      </a:schemeClr>
                    </a:solidFill>
                  </a:tcPr>
                </a:tc>
              </a:tr>
              <a:tr h="581403">
                <a:tc>
                  <a:txBody>
                    <a:bodyPr/>
                    <a:lstStyle>
                      <a:lvl1pPr marL="0" algn="l" rtl="0" eaLnBrk="1" latinLnBrk="0" hangingPunct="1">
                        <a:spcBef>
                          <a:spcPct val="20000"/>
                        </a:spcBef>
                        <a:defRPr kumimoji="0" sz="2800" kern="1200">
                          <a:solidFill>
                            <a:schemeClr val="tx1"/>
                          </a:solidFill>
                          <a:latin typeface="Arial" panose="020B0604020202020204" pitchFamily="34" charset="0"/>
                          <a:ea typeface=""/>
                          <a:cs typeface="Arial" panose="020B0604020202020204" pitchFamily="34" charset="0"/>
                        </a:defRPr>
                      </a:lvl1pPr>
                      <a:lvl2pPr marL="457200" algn="l" rtl="0" eaLnBrk="1" latinLnBrk="0" hangingPunct="1">
                        <a:spcBef>
                          <a:spcPct val="20000"/>
                        </a:spcBef>
                        <a:defRPr kumimoji="0" sz="2400" kern="1200">
                          <a:solidFill>
                            <a:schemeClr val="tx1"/>
                          </a:solidFill>
                          <a:latin typeface="Arial" panose="020B0604020202020204" pitchFamily="34" charset="0"/>
                          <a:ea typeface=""/>
                          <a:cs typeface="Arial" panose="020B0604020202020204" pitchFamily="34" charset="0"/>
                        </a:defRPr>
                      </a:lvl2pPr>
                      <a:lvl3pPr marL="914400" algn="l" rtl="0" eaLnBrk="1" latinLnBrk="0" hangingPunct="1">
                        <a:spcBef>
                          <a:spcPct val="20000"/>
                        </a:spcBef>
                        <a:defRPr kumimoji="0" sz="2000" kern="1200">
                          <a:solidFill>
                            <a:schemeClr val="tx1"/>
                          </a:solidFill>
                          <a:latin typeface="Arial" panose="020B0604020202020204" pitchFamily="34" charset="0"/>
                          <a:ea typeface=""/>
                          <a:cs typeface="Arial" panose="020B0604020202020204" pitchFamily="34" charset="0"/>
                        </a:defRPr>
                      </a:lvl3pPr>
                      <a:lvl4pPr marL="1371600" algn="l" rtl="0" eaLnBrk="1" latinLnBrk="0" hangingPunct="1">
                        <a:spcBef>
                          <a:spcPct val="20000"/>
                        </a:spcBef>
                        <a:defRPr kumimoji="0" kern="1200">
                          <a:solidFill>
                            <a:schemeClr val="tx1"/>
                          </a:solidFill>
                          <a:latin typeface="Arial" panose="020B0604020202020204" pitchFamily="34" charset="0"/>
                          <a:ea typeface=""/>
                          <a:cs typeface="Arial" panose="020B0604020202020204" pitchFamily="34" charset="0"/>
                        </a:defRPr>
                      </a:lvl4pPr>
                      <a:lvl5pPr marL="1828800" algn="l" rtl="0" eaLnBrk="1" latinLnBrk="0" hangingPunct="1">
                        <a:spcBef>
                          <a:spcPct val="20000"/>
                        </a:spcBef>
                        <a:defRPr kumimoji="0" kern="1200">
                          <a:solidFill>
                            <a:schemeClr val="tx1"/>
                          </a:solidFill>
                          <a:latin typeface="Arial" panose="020B0604020202020204" pitchFamily="34" charset="0"/>
                          <a:ea typeface=""/>
                          <a:cs typeface="Arial" panose="020B0604020202020204" pitchFamily="34" charset="0"/>
                        </a:defRPr>
                      </a:lvl5pPr>
                      <a:lvl6pPr marL="2286000" algn="l" rtl="0" eaLnBrk="1" fontAlgn="base" latinLnBrk="0" hangingPunct="1">
                        <a:spcBef>
                          <a:spcPct val="20000"/>
                        </a:spcBef>
                        <a:spcAft>
                          <a:spcPct val="0"/>
                        </a:spcAft>
                        <a:defRPr kumimoji="0" kern="1200">
                          <a:solidFill>
                            <a:schemeClr val="tx1"/>
                          </a:solidFill>
                          <a:latin typeface="Arial" panose="020B0604020202020204" pitchFamily="34" charset="0"/>
                          <a:ea typeface=""/>
                          <a:cs typeface="Arial" panose="020B0604020202020204" pitchFamily="34" charset="0"/>
                        </a:defRPr>
                      </a:lvl6pPr>
                      <a:lvl7pPr marL="2743200" algn="l" rtl="0" eaLnBrk="1" fontAlgn="base" latinLnBrk="0" hangingPunct="1">
                        <a:spcBef>
                          <a:spcPct val="20000"/>
                        </a:spcBef>
                        <a:spcAft>
                          <a:spcPct val="0"/>
                        </a:spcAft>
                        <a:defRPr kumimoji="0" kern="1200">
                          <a:solidFill>
                            <a:schemeClr val="tx1"/>
                          </a:solidFill>
                          <a:latin typeface="Arial" panose="020B0604020202020204" pitchFamily="34" charset="0"/>
                          <a:ea typeface=""/>
                          <a:cs typeface="Arial" panose="020B0604020202020204" pitchFamily="34" charset="0"/>
                        </a:defRPr>
                      </a:lvl7pPr>
                      <a:lvl8pPr marL="3200400" algn="l" rtl="0" eaLnBrk="1" fontAlgn="base" latinLnBrk="0" hangingPunct="1">
                        <a:spcBef>
                          <a:spcPct val="20000"/>
                        </a:spcBef>
                        <a:spcAft>
                          <a:spcPct val="0"/>
                        </a:spcAft>
                        <a:defRPr kumimoji="0" kern="1200">
                          <a:solidFill>
                            <a:schemeClr val="tx1"/>
                          </a:solidFill>
                          <a:latin typeface="Arial" panose="020B0604020202020204" pitchFamily="34" charset="0"/>
                          <a:ea typeface=""/>
                          <a:cs typeface="Arial" panose="020B0604020202020204" pitchFamily="34" charset="0"/>
                        </a:defRPr>
                      </a:lvl8pPr>
                      <a:lvl9pPr marL="3657600" algn="l" rtl="0" eaLnBrk="1" fontAlgn="base" latinLnBrk="0" hangingPunct="1">
                        <a:spcBef>
                          <a:spcPct val="20000"/>
                        </a:spcBef>
                        <a:spcAft>
                          <a:spcPct val="0"/>
                        </a:spcAft>
                        <a:defRPr kumimoji="0" kern="1200">
                          <a:solidFill>
                            <a:schemeClr val="tx1"/>
                          </a:solidFill>
                          <a:latin typeface="Arial" panose="020B0604020202020204" pitchFamily="34" charset="0"/>
                          <a:ea typeface=""/>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2000" b="1" i="1" u="none" strike="noStrike" cap="none" normalizeH="0" baseline="0" dirty="0" smtClean="0">
                          <a:ln>
                            <a:noFill/>
                          </a:ln>
                          <a:solidFill>
                            <a:schemeClr val="bg1"/>
                          </a:solidFill>
                          <a:effectLst/>
                          <a:latin typeface="Monotype Corsiva" panose="03010101010201010101" pitchFamily="66" charset="0"/>
                          <a:cs typeface="Arial" panose="020B0604020202020204" pitchFamily="34" charset="0"/>
                        </a:rPr>
                        <a:t>Посещаемость</a:t>
                      </a:r>
                    </a:p>
                  </a:txBody>
                  <a:tcP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accent1">
                        <a:lumMod val="20000"/>
                        <a:lumOff val="80000"/>
                        <a:alpha val="50000"/>
                      </a:schemeClr>
                    </a:solidFill>
                  </a:tcPr>
                </a:tc>
                <a:tc>
                  <a:txBody>
                    <a:bodyPr/>
                    <a:lstStyle>
                      <a:lvl1pPr marL="0" algn="l" rtl="0" eaLnBrk="1" latinLnBrk="0" hangingPunct="1">
                        <a:spcBef>
                          <a:spcPct val="20000"/>
                        </a:spcBef>
                        <a:defRPr kumimoji="0" sz="2800" kern="1200">
                          <a:solidFill>
                            <a:schemeClr val="tx1"/>
                          </a:solidFill>
                          <a:latin typeface="Arial" panose="020B0604020202020204" pitchFamily="34" charset="0"/>
                          <a:ea typeface=""/>
                          <a:cs typeface="Arial" panose="020B0604020202020204" pitchFamily="34" charset="0"/>
                        </a:defRPr>
                      </a:lvl1pPr>
                      <a:lvl2pPr marL="457200" algn="l" rtl="0" eaLnBrk="1" latinLnBrk="0" hangingPunct="1">
                        <a:spcBef>
                          <a:spcPct val="20000"/>
                        </a:spcBef>
                        <a:defRPr kumimoji="0" sz="2400" kern="1200">
                          <a:solidFill>
                            <a:schemeClr val="tx1"/>
                          </a:solidFill>
                          <a:latin typeface="Arial" panose="020B0604020202020204" pitchFamily="34" charset="0"/>
                          <a:ea typeface=""/>
                          <a:cs typeface="Arial" panose="020B0604020202020204" pitchFamily="34" charset="0"/>
                        </a:defRPr>
                      </a:lvl2pPr>
                      <a:lvl3pPr marL="914400" algn="l" rtl="0" eaLnBrk="1" latinLnBrk="0" hangingPunct="1">
                        <a:spcBef>
                          <a:spcPct val="20000"/>
                        </a:spcBef>
                        <a:defRPr kumimoji="0" sz="2000" kern="1200">
                          <a:solidFill>
                            <a:schemeClr val="tx1"/>
                          </a:solidFill>
                          <a:latin typeface="Arial" panose="020B0604020202020204" pitchFamily="34" charset="0"/>
                          <a:ea typeface=""/>
                          <a:cs typeface="Arial" panose="020B0604020202020204" pitchFamily="34" charset="0"/>
                        </a:defRPr>
                      </a:lvl3pPr>
                      <a:lvl4pPr marL="1371600" algn="l" rtl="0" eaLnBrk="1" latinLnBrk="0" hangingPunct="1">
                        <a:spcBef>
                          <a:spcPct val="20000"/>
                        </a:spcBef>
                        <a:defRPr kumimoji="0" kern="1200">
                          <a:solidFill>
                            <a:schemeClr val="tx1"/>
                          </a:solidFill>
                          <a:latin typeface="Arial" panose="020B0604020202020204" pitchFamily="34" charset="0"/>
                          <a:ea typeface=""/>
                          <a:cs typeface="Arial" panose="020B0604020202020204" pitchFamily="34" charset="0"/>
                        </a:defRPr>
                      </a:lvl4pPr>
                      <a:lvl5pPr marL="1828800" algn="l" rtl="0" eaLnBrk="1" latinLnBrk="0" hangingPunct="1">
                        <a:spcBef>
                          <a:spcPct val="20000"/>
                        </a:spcBef>
                        <a:defRPr kumimoji="0" kern="1200">
                          <a:solidFill>
                            <a:schemeClr val="tx1"/>
                          </a:solidFill>
                          <a:latin typeface="Arial" panose="020B0604020202020204" pitchFamily="34" charset="0"/>
                          <a:ea typeface=""/>
                          <a:cs typeface="Arial" panose="020B0604020202020204" pitchFamily="34" charset="0"/>
                        </a:defRPr>
                      </a:lvl5pPr>
                      <a:lvl6pPr marL="2286000" algn="l" rtl="0" eaLnBrk="1" fontAlgn="base" latinLnBrk="0" hangingPunct="1">
                        <a:spcBef>
                          <a:spcPct val="20000"/>
                        </a:spcBef>
                        <a:spcAft>
                          <a:spcPct val="0"/>
                        </a:spcAft>
                        <a:defRPr kumimoji="0" kern="1200">
                          <a:solidFill>
                            <a:schemeClr val="tx1"/>
                          </a:solidFill>
                          <a:latin typeface="Arial" panose="020B0604020202020204" pitchFamily="34" charset="0"/>
                          <a:ea typeface=""/>
                          <a:cs typeface="Arial" panose="020B0604020202020204" pitchFamily="34" charset="0"/>
                        </a:defRPr>
                      </a:lvl6pPr>
                      <a:lvl7pPr marL="2743200" algn="l" rtl="0" eaLnBrk="1" fontAlgn="base" latinLnBrk="0" hangingPunct="1">
                        <a:spcBef>
                          <a:spcPct val="20000"/>
                        </a:spcBef>
                        <a:spcAft>
                          <a:spcPct val="0"/>
                        </a:spcAft>
                        <a:defRPr kumimoji="0" kern="1200">
                          <a:solidFill>
                            <a:schemeClr val="tx1"/>
                          </a:solidFill>
                          <a:latin typeface="Arial" panose="020B0604020202020204" pitchFamily="34" charset="0"/>
                          <a:ea typeface=""/>
                          <a:cs typeface="Arial" panose="020B0604020202020204" pitchFamily="34" charset="0"/>
                        </a:defRPr>
                      </a:lvl7pPr>
                      <a:lvl8pPr marL="3200400" algn="l" rtl="0" eaLnBrk="1" fontAlgn="base" latinLnBrk="0" hangingPunct="1">
                        <a:spcBef>
                          <a:spcPct val="20000"/>
                        </a:spcBef>
                        <a:spcAft>
                          <a:spcPct val="0"/>
                        </a:spcAft>
                        <a:defRPr kumimoji="0" kern="1200">
                          <a:solidFill>
                            <a:schemeClr val="tx1"/>
                          </a:solidFill>
                          <a:latin typeface="Arial" panose="020B0604020202020204" pitchFamily="34" charset="0"/>
                          <a:ea typeface=""/>
                          <a:cs typeface="Arial" panose="020B0604020202020204" pitchFamily="34" charset="0"/>
                        </a:defRPr>
                      </a:lvl8pPr>
                      <a:lvl9pPr marL="3657600" algn="l" rtl="0" eaLnBrk="1" fontAlgn="base" latinLnBrk="0" hangingPunct="1">
                        <a:spcBef>
                          <a:spcPct val="20000"/>
                        </a:spcBef>
                        <a:spcAft>
                          <a:spcPct val="0"/>
                        </a:spcAft>
                        <a:defRPr kumimoji="0" kern="1200">
                          <a:solidFill>
                            <a:schemeClr val="tx1"/>
                          </a:solidFill>
                          <a:latin typeface="Arial" panose="020B0604020202020204" pitchFamily="34" charset="0"/>
                          <a:ea typeface=""/>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2800" b="1" i="1" u="none" strike="noStrike" cap="none" normalizeH="0" baseline="0" dirty="0" smtClean="0">
                          <a:ln>
                            <a:noFill/>
                          </a:ln>
                          <a:solidFill>
                            <a:schemeClr val="bg1"/>
                          </a:solidFill>
                          <a:effectLst/>
                          <a:latin typeface="Monotype Corsiva" panose="03010101010201010101" pitchFamily="66" charset="0"/>
                          <a:cs typeface="Arial" panose="020B0604020202020204" pitchFamily="34" charset="0"/>
                        </a:rPr>
                        <a:t>80%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accent1">
                        <a:lumMod val="20000"/>
                        <a:lumOff val="80000"/>
                        <a:alpha val="50000"/>
                      </a:schemeClr>
                    </a:solidFill>
                  </a:tcPr>
                </a:tc>
                <a:tc>
                  <a:txBody>
                    <a:bodyPr/>
                    <a:lstStyle>
                      <a:lvl1pPr marL="0" algn="l" rtl="0" eaLnBrk="1" latinLnBrk="0" hangingPunct="1">
                        <a:spcBef>
                          <a:spcPct val="20000"/>
                        </a:spcBef>
                        <a:defRPr kumimoji="0" sz="2800" kern="1200">
                          <a:solidFill>
                            <a:schemeClr val="tx1"/>
                          </a:solidFill>
                          <a:latin typeface="Arial" panose="020B0604020202020204" pitchFamily="34" charset="0"/>
                          <a:ea typeface=""/>
                          <a:cs typeface="Arial" panose="020B0604020202020204" pitchFamily="34" charset="0"/>
                        </a:defRPr>
                      </a:lvl1pPr>
                      <a:lvl2pPr marL="457200" algn="l" rtl="0" eaLnBrk="1" latinLnBrk="0" hangingPunct="1">
                        <a:spcBef>
                          <a:spcPct val="20000"/>
                        </a:spcBef>
                        <a:defRPr kumimoji="0" sz="2400" kern="1200">
                          <a:solidFill>
                            <a:schemeClr val="tx1"/>
                          </a:solidFill>
                          <a:latin typeface="Arial" panose="020B0604020202020204" pitchFamily="34" charset="0"/>
                          <a:ea typeface=""/>
                          <a:cs typeface="Arial" panose="020B0604020202020204" pitchFamily="34" charset="0"/>
                        </a:defRPr>
                      </a:lvl2pPr>
                      <a:lvl3pPr marL="914400" algn="l" rtl="0" eaLnBrk="1" latinLnBrk="0" hangingPunct="1">
                        <a:spcBef>
                          <a:spcPct val="20000"/>
                        </a:spcBef>
                        <a:defRPr kumimoji="0" sz="2000" kern="1200">
                          <a:solidFill>
                            <a:schemeClr val="tx1"/>
                          </a:solidFill>
                          <a:latin typeface="Arial" panose="020B0604020202020204" pitchFamily="34" charset="0"/>
                          <a:ea typeface=""/>
                          <a:cs typeface="Arial" panose="020B0604020202020204" pitchFamily="34" charset="0"/>
                        </a:defRPr>
                      </a:lvl3pPr>
                      <a:lvl4pPr marL="1371600" algn="l" rtl="0" eaLnBrk="1" latinLnBrk="0" hangingPunct="1">
                        <a:spcBef>
                          <a:spcPct val="20000"/>
                        </a:spcBef>
                        <a:defRPr kumimoji="0" kern="1200">
                          <a:solidFill>
                            <a:schemeClr val="tx1"/>
                          </a:solidFill>
                          <a:latin typeface="Arial" panose="020B0604020202020204" pitchFamily="34" charset="0"/>
                          <a:ea typeface=""/>
                          <a:cs typeface="Arial" panose="020B0604020202020204" pitchFamily="34" charset="0"/>
                        </a:defRPr>
                      </a:lvl4pPr>
                      <a:lvl5pPr marL="1828800" algn="l" rtl="0" eaLnBrk="1" latinLnBrk="0" hangingPunct="1">
                        <a:spcBef>
                          <a:spcPct val="20000"/>
                        </a:spcBef>
                        <a:defRPr kumimoji="0" kern="1200">
                          <a:solidFill>
                            <a:schemeClr val="tx1"/>
                          </a:solidFill>
                          <a:latin typeface="Arial" panose="020B0604020202020204" pitchFamily="34" charset="0"/>
                          <a:ea typeface=""/>
                          <a:cs typeface="Arial" panose="020B0604020202020204" pitchFamily="34" charset="0"/>
                        </a:defRPr>
                      </a:lvl5pPr>
                      <a:lvl6pPr marL="2286000" algn="l" rtl="0" eaLnBrk="1" fontAlgn="base" latinLnBrk="0" hangingPunct="1">
                        <a:spcBef>
                          <a:spcPct val="20000"/>
                        </a:spcBef>
                        <a:spcAft>
                          <a:spcPct val="0"/>
                        </a:spcAft>
                        <a:defRPr kumimoji="0" kern="1200">
                          <a:solidFill>
                            <a:schemeClr val="tx1"/>
                          </a:solidFill>
                          <a:latin typeface="Arial" panose="020B0604020202020204" pitchFamily="34" charset="0"/>
                          <a:ea typeface=""/>
                          <a:cs typeface="Arial" panose="020B0604020202020204" pitchFamily="34" charset="0"/>
                        </a:defRPr>
                      </a:lvl6pPr>
                      <a:lvl7pPr marL="2743200" algn="l" rtl="0" eaLnBrk="1" fontAlgn="base" latinLnBrk="0" hangingPunct="1">
                        <a:spcBef>
                          <a:spcPct val="20000"/>
                        </a:spcBef>
                        <a:spcAft>
                          <a:spcPct val="0"/>
                        </a:spcAft>
                        <a:defRPr kumimoji="0" kern="1200">
                          <a:solidFill>
                            <a:schemeClr val="tx1"/>
                          </a:solidFill>
                          <a:latin typeface="Arial" panose="020B0604020202020204" pitchFamily="34" charset="0"/>
                          <a:ea typeface=""/>
                          <a:cs typeface="Arial" panose="020B0604020202020204" pitchFamily="34" charset="0"/>
                        </a:defRPr>
                      </a:lvl7pPr>
                      <a:lvl8pPr marL="3200400" algn="l" rtl="0" eaLnBrk="1" fontAlgn="base" latinLnBrk="0" hangingPunct="1">
                        <a:spcBef>
                          <a:spcPct val="20000"/>
                        </a:spcBef>
                        <a:spcAft>
                          <a:spcPct val="0"/>
                        </a:spcAft>
                        <a:defRPr kumimoji="0" kern="1200">
                          <a:solidFill>
                            <a:schemeClr val="tx1"/>
                          </a:solidFill>
                          <a:latin typeface="Arial" panose="020B0604020202020204" pitchFamily="34" charset="0"/>
                          <a:ea typeface=""/>
                          <a:cs typeface="Arial" panose="020B0604020202020204" pitchFamily="34" charset="0"/>
                        </a:defRPr>
                      </a:lvl8pPr>
                      <a:lvl9pPr marL="3657600" algn="l" rtl="0" eaLnBrk="1" fontAlgn="base" latinLnBrk="0" hangingPunct="1">
                        <a:spcBef>
                          <a:spcPct val="20000"/>
                        </a:spcBef>
                        <a:spcAft>
                          <a:spcPct val="0"/>
                        </a:spcAft>
                        <a:defRPr kumimoji="0" kern="1200">
                          <a:solidFill>
                            <a:schemeClr val="tx1"/>
                          </a:solidFill>
                          <a:latin typeface="Arial" panose="020B0604020202020204" pitchFamily="34" charset="0"/>
                          <a:ea typeface=""/>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2800" b="1" i="1" u="none" strike="noStrike" cap="none" normalizeH="0" baseline="0" dirty="0" smtClean="0">
                          <a:ln>
                            <a:noFill/>
                          </a:ln>
                          <a:solidFill>
                            <a:schemeClr val="bg1"/>
                          </a:solidFill>
                          <a:effectLst/>
                          <a:latin typeface="Monotype Corsiva" panose="03010101010201010101" pitchFamily="66" charset="0"/>
                          <a:cs typeface="Arial" panose="020B0604020202020204" pitchFamily="34" charset="0"/>
                        </a:rPr>
                        <a:t>94%</a:t>
                      </a:r>
                    </a:p>
                  </a:txBody>
                  <a:tcPr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chemeClr val="accent1">
                        <a:lumMod val="20000"/>
                        <a:lumOff val="80000"/>
                        <a:alpha val="50000"/>
                      </a:schemeClr>
                    </a:solidFill>
                  </a:tcPr>
                </a:tc>
              </a:tr>
            </a:tbl>
          </a:graphicData>
        </a:graphic>
      </p:graphicFrame>
      <p:pic>
        <p:nvPicPr>
          <p:cNvPr id="5" name="Рисунок 4"/>
          <p:cNvPicPr>
            <a:picLocks noChangeAspect="1"/>
          </p:cNvPicPr>
          <p:nvPr/>
        </p:nvPicPr>
        <p:blipFill>
          <a:blip r:embed="rId2"/>
          <a:stretch>
            <a:fillRect/>
          </a:stretch>
        </p:blipFill>
        <p:spPr>
          <a:xfrm>
            <a:off x="9646710" y="4237883"/>
            <a:ext cx="2537233" cy="2033895"/>
          </a:xfrm>
          <a:prstGeom prst="rect">
            <a:avLst/>
          </a:prstGeom>
        </p:spPr>
      </p:pic>
      <p:pic>
        <p:nvPicPr>
          <p:cNvPr id="6" name="Рисунок 5"/>
          <p:cNvPicPr>
            <a:picLocks noChangeAspect="1"/>
          </p:cNvPicPr>
          <p:nvPr/>
        </p:nvPicPr>
        <p:blipFill>
          <a:blip r:embed="rId2"/>
          <a:stretch>
            <a:fillRect/>
          </a:stretch>
        </p:blipFill>
        <p:spPr>
          <a:xfrm flipH="1">
            <a:off x="-60697" y="4368513"/>
            <a:ext cx="2396371" cy="2033894"/>
          </a:xfrm>
          <a:prstGeom prst="rect">
            <a:avLst/>
          </a:prstGeom>
        </p:spPr>
      </p:pic>
      <p:pic>
        <p:nvPicPr>
          <p:cNvPr id="7" name="Рисунок 6"/>
          <p:cNvPicPr>
            <a:picLocks noChangeAspect="1"/>
          </p:cNvPicPr>
          <p:nvPr/>
        </p:nvPicPr>
        <p:blipFill>
          <a:blip r:embed="rId3"/>
          <a:stretch>
            <a:fillRect/>
          </a:stretch>
        </p:blipFill>
        <p:spPr>
          <a:xfrm>
            <a:off x="-712850" y="524292"/>
            <a:ext cx="2564082" cy="2113158"/>
          </a:xfrm>
          <a:prstGeom prst="rect">
            <a:avLst/>
          </a:prstGeom>
        </p:spPr>
      </p:pic>
      <p:pic>
        <p:nvPicPr>
          <p:cNvPr id="8" name="Рисунок 7"/>
          <p:cNvPicPr>
            <a:picLocks noChangeAspect="1"/>
          </p:cNvPicPr>
          <p:nvPr/>
        </p:nvPicPr>
        <p:blipFill>
          <a:blip r:embed="rId3"/>
          <a:stretch>
            <a:fillRect/>
          </a:stretch>
        </p:blipFill>
        <p:spPr>
          <a:xfrm>
            <a:off x="10045158" y="551570"/>
            <a:ext cx="2594852" cy="2138516"/>
          </a:xfrm>
          <a:prstGeom prst="rect">
            <a:avLst/>
          </a:prstGeom>
        </p:spPr>
      </p:pic>
    </p:spTree>
    <p:extLst>
      <p:ext uri="{BB962C8B-B14F-4D97-AF65-F5344CB8AC3E}">
        <p14:creationId xmlns:p14="http://schemas.microsoft.com/office/powerpoint/2010/main" val="290789883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64122" y="304799"/>
            <a:ext cx="11856889" cy="1840523"/>
          </a:xfrm>
        </p:spPr>
        <p:txBody>
          <a:bodyPr>
            <a:normAutofit/>
          </a:bodyPr>
          <a:lstStyle/>
          <a:p>
            <a:pPr algn="ctr"/>
            <a:r>
              <a:rPr lang="ru-RU" sz="2400" dirty="0">
                <a:solidFill>
                  <a:schemeClr val="bg1">
                    <a:lumMod val="95000"/>
                    <a:lumOff val="5000"/>
                  </a:schemeClr>
                </a:solidFill>
                <a:latin typeface="Monotype Corsiva" panose="03010101010201010101" pitchFamily="66" charset="0"/>
              </a:rPr>
              <a:t> Хорошо развитая речь – важнейшее условие всестороннего полноценного развития детей. </a:t>
            </a:r>
            <a:r>
              <a:rPr lang="ru-RU" sz="2400" dirty="0" smtClean="0">
                <a:solidFill>
                  <a:schemeClr val="bg1">
                    <a:lumMod val="95000"/>
                    <a:lumOff val="5000"/>
                  </a:schemeClr>
                </a:solidFill>
                <a:latin typeface="Monotype Corsiva" panose="03010101010201010101" pitchFamily="66" charset="0"/>
              </a:rPr>
              <a:t/>
            </a:r>
            <a:br>
              <a:rPr lang="ru-RU" sz="2400" dirty="0" smtClean="0">
                <a:solidFill>
                  <a:schemeClr val="bg1">
                    <a:lumMod val="95000"/>
                    <a:lumOff val="5000"/>
                  </a:schemeClr>
                </a:solidFill>
                <a:latin typeface="Monotype Corsiva" panose="03010101010201010101" pitchFamily="66" charset="0"/>
              </a:rPr>
            </a:br>
            <a:r>
              <a:rPr lang="ru-RU" sz="2400" dirty="0" smtClean="0">
                <a:solidFill>
                  <a:schemeClr val="bg1">
                    <a:lumMod val="95000"/>
                    <a:lumOff val="5000"/>
                  </a:schemeClr>
                </a:solidFill>
                <a:latin typeface="Monotype Corsiva" panose="03010101010201010101" pitchFamily="66" charset="0"/>
              </a:rPr>
              <a:t>Чем </a:t>
            </a:r>
            <a:r>
              <a:rPr lang="ru-RU" sz="2400" dirty="0">
                <a:solidFill>
                  <a:schemeClr val="bg1">
                    <a:lumMod val="95000"/>
                    <a:lumOff val="5000"/>
                  </a:schemeClr>
                </a:solidFill>
                <a:latin typeface="Monotype Corsiva" panose="03010101010201010101" pitchFamily="66" charset="0"/>
              </a:rPr>
              <a:t>богаче и правильнее у ребенка речь, тем легче ему высказывать свои мысли, тем шире его возможности в познании окружающей действительности, содержательнее и полноценнее отношения со сверстниками и взрослыми, тем активнее осуществляется его психическое развитие. Но в последнее время наблюдается рост числа детей, имеющих речевые нарушения. </a:t>
            </a:r>
          </a:p>
        </p:txBody>
      </p:sp>
      <p:sp>
        <p:nvSpPr>
          <p:cNvPr id="3" name="Подзаголовок 2"/>
          <p:cNvSpPr>
            <a:spLocks noGrp="1"/>
          </p:cNvSpPr>
          <p:nvPr>
            <p:ph type="subTitle" idx="1"/>
          </p:nvPr>
        </p:nvSpPr>
        <p:spPr>
          <a:xfrm>
            <a:off x="711200" y="1477108"/>
            <a:ext cx="10882922" cy="5146430"/>
          </a:xfrm>
        </p:spPr>
        <p:txBody>
          <a:bodyPr>
            <a:normAutofit/>
          </a:bodyPr>
          <a:lstStyle/>
          <a:p>
            <a:pPr>
              <a:defRPr/>
            </a:pPr>
            <a:endParaRPr lang="ru-RU" sz="1800" b="1" cap="small" dirty="0" smtClean="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smtClean="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smtClean="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lgn="ctr">
              <a:defRPr/>
            </a:pPr>
            <a:r>
              <a:rPr lang="ru-RU" sz="1800" b="1" cap="small" dirty="0" smtClean="0">
                <a:solidFill>
                  <a:schemeClr val="bg1">
                    <a:lumMod val="95000"/>
                    <a:lumOff val="5000"/>
                  </a:schemeClr>
                </a:solidFill>
                <a:latin typeface="Monotype Corsiva" panose="03010101010201010101" pitchFamily="66" charset="0"/>
                <a:cs typeface="Times New Roman" pitchFamily="18" charset="0"/>
              </a:rPr>
              <a:t>                                                                                                                                                </a:t>
            </a:r>
            <a:endParaRPr lang="ru-RU" sz="3600" dirty="0">
              <a:solidFill>
                <a:srgbClr val="A6771A"/>
              </a:solidFill>
              <a:latin typeface="Times New Roman" pitchFamily="18" charset="0"/>
              <a:cs typeface="Times New Roman" pitchFamily="18" charset="0"/>
            </a:endParaRPr>
          </a:p>
          <a:p>
            <a:pPr algn="ctr"/>
            <a:endParaRPr lang="ru-RU" sz="3600" b="1" dirty="0">
              <a:solidFill>
                <a:schemeClr val="bg1">
                  <a:lumMod val="95000"/>
                  <a:lumOff val="5000"/>
                </a:schemeClr>
              </a:solidFill>
              <a:latin typeface="Monotype Corsiva" panose="03010101010201010101" pitchFamily="66" charset="0"/>
            </a:endParaRPr>
          </a:p>
        </p:txBody>
      </p:sp>
      <p:pic>
        <p:nvPicPr>
          <p:cNvPr id="6" name="Рисунок 5"/>
          <p:cNvPicPr>
            <a:picLocks noChangeAspect="1"/>
          </p:cNvPicPr>
          <p:nvPr/>
        </p:nvPicPr>
        <p:blipFill>
          <a:blip r:embed="rId2"/>
          <a:stretch>
            <a:fillRect/>
          </a:stretch>
        </p:blipFill>
        <p:spPr>
          <a:xfrm>
            <a:off x="164122" y="2307976"/>
            <a:ext cx="4032739" cy="302455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88273" y="2307976"/>
            <a:ext cx="4032739" cy="302455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7" name="Рисунок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16265" y="3900383"/>
            <a:ext cx="3525997" cy="264449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1" name="Рисунок 10"/>
          <p:cNvPicPr>
            <a:picLocks noChangeAspect="1"/>
          </p:cNvPicPr>
          <p:nvPr/>
        </p:nvPicPr>
        <p:blipFill>
          <a:blip r:embed="rId5"/>
          <a:stretch>
            <a:fillRect/>
          </a:stretch>
        </p:blipFill>
        <p:spPr>
          <a:xfrm>
            <a:off x="4407877" y="2008263"/>
            <a:ext cx="3055815" cy="2042060"/>
          </a:xfrm>
          <a:prstGeom prst="rect">
            <a:avLst/>
          </a:prstGeom>
        </p:spPr>
      </p:pic>
      <p:pic>
        <p:nvPicPr>
          <p:cNvPr id="12" name="Рисунок 11"/>
          <p:cNvPicPr>
            <a:picLocks noChangeAspect="1"/>
          </p:cNvPicPr>
          <p:nvPr/>
        </p:nvPicPr>
        <p:blipFill>
          <a:blip r:embed="rId6"/>
          <a:stretch>
            <a:fillRect/>
          </a:stretch>
        </p:blipFill>
        <p:spPr>
          <a:xfrm>
            <a:off x="1326521" y="5332530"/>
            <a:ext cx="1426588" cy="1426588"/>
          </a:xfrm>
          <a:prstGeom prst="rect">
            <a:avLst/>
          </a:prstGeom>
        </p:spPr>
      </p:pic>
      <p:pic>
        <p:nvPicPr>
          <p:cNvPr id="14" name="Рисунок 13"/>
          <p:cNvPicPr>
            <a:picLocks noChangeAspect="1"/>
          </p:cNvPicPr>
          <p:nvPr/>
        </p:nvPicPr>
        <p:blipFill>
          <a:blip r:embed="rId7"/>
          <a:stretch>
            <a:fillRect/>
          </a:stretch>
        </p:blipFill>
        <p:spPr>
          <a:xfrm flipH="1">
            <a:off x="9270403" y="5359604"/>
            <a:ext cx="1468478" cy="1426588"/>
          </a:xfrm>
          <a:prstGeom prst="rect">
            <a:avLst/>
          </a:prstGeom>
        </p:spPr>
      </p:pic>
      <p:pic>
        <p:nvPicPr>
          <p:cNvPr id="10" name="Рисунок 9"/>
          <p:cNvPicPr>
            <a:picLocks noChangeAspect="1"/>
          </p:cNvPicPr>
          <p:nvPr/>
        </p:nvPicPr>
        <p:blipFill>
          <a:blip r:embed="rId8"/>
          <a:stretch>
            <a:fillRect/>
          </a:stretch>
        </p:blipFill>
        <p:spPr>
          <a:xfrm flipH="1">
            <a:off x="-15133" y="0"/>
            <a:ext cx="1131414" cy="1000603"/>
          </a:xfrm>
          <a:prstGeom prst="rect">
            <a:avLst/>
          </a:prstGeom>
        </p:spPr>
      </p:pic>
      <p:pic>
        <p:nvPicPr>
          <p:cNvPr id="4" name="Рисунок 3"/>
          <p:cNvPicPr>
            <a:picLocks noChangeAspect="1"/>
          </p:cNvPicPr>
          <p:nvPr/>
        </p:nvPicPr>
        <p:blipFill>
          <a:blip r:embed="rId9"/>
          <a:stretch>
            <a:fillRect/>
          </a:stretch>
        </p:blipFill>
        <p:spPr>
          <a:xfrm>
            <a:off x="10974814" y="-1"/>
            <a:ext cx="1253008" cy="1000603"/>
          </a:xfrm>
          <a:prstGeom prst="rect">
            <a:avLst/>
          </a:prstGeom>
        </p:spPr>
      </p:pic>
    </p:spTree>
    <p:extLst>
      <p:ext uri="{BB962C8B-B14F-4D97-AF65-F5344CB8AC3E}">
        <p14:creationId xmlns:p14="http://schemas.microsoft.com/office/powerpoint/2010/main" val="105954161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99293" y="304799"/>
            <a:ext cx="11828584" cy="2016369"/>
          </a:xfrm>
        </p:spPr>
        <p:txBody>
          <a:bodyPr>
            <a:normAutofit fontScale="90000"/>
          </a:bodyPr>
          <a:lstStyle/>
          <a:p>
            <a:pPr algn="ctr"/>
            <a:r>
              <a:rPr lang="ru-RU" sz="2400" dirty="0">
                <a:solidFill>
                  <a:schemeClr val="bg1">
                    <a:lumMod val="95000"/>
                    <a:lumOff val="5000"/>
                  </a:schemeClr>
                </a:solidFill>
                <a:latin typeface="Monotype Corsiva" panose="03010101010201010101" pitchFamily="66" charset="0"/>
              </a:rPr>
              <a:t> </a:t>
            </a:r>
            <a:r>
              <a:rPr lang="ru-RU" sz="2700" dirty="0">
                <a:solidFill>
                  <a:schemeClr val="bg1">
                    <a:lumMod val="95000"/>
                    <a:lumOff val="5000"/>
                  </a:schemeClr>
                </a:solidFill>
                <a:latin typeface="Monotype Corsiva" panose="03010101010201010101" pitchFamily="66" charset="0"/>
              </a:rPr>
              <a:t>Поэтому так важно заботиться о формировании речи детей, о ее чистоте и правильности, предупреждая и исправляя различные нарушения, которыми считаются любые отклонения от общепринятых норм языка.</a:t>
            </a:r>
            <a:br>
              <a:rPr lang="ru-RU" sz="2700" dirty="0">
                <a:solidFill>
                  <a:schemeClr val="bg1">
                    <a:lumMod val="95000"/>
                    <a:lumOff val="5000"/>
                  </a:schemeClr>
                </a:solidFill>
                <a:latin typeface="Monotype Corsiva" panose="03010101010201010101" pitchFamily="66" charset="0"/>
              </a:rPr>
            </a:br>
            <a:r>
              <a:rPr lang="ru-RU" sz="2700" dirty="0">
                <a:solidFill>
                  <a:schemeClr val="bg1">
                    <a:lumMod val="95000"/>
                    <a:lumOff val="5000"/>
                  </a:schemeClr>
                </a:solidFill>
                <a:latin typeface="Monotype Corsiva" panose="03010101010201010101" pitchFamily="66" charset="0"/>
              </a:rPr>
              <a:t>     Работа с ребенком должна быть игровой, динамичной, эмоционально приятной, неутомимой и разнообразной. А это объективно подталкивает к поискам как традиционных, так и нетрадиционных игровых приемов в коррекционной логопедической работе с детьми.</a:t>
            </a:r>
          </a:p>
        </p:txBody>
      </p:sp>
      <p:sp>
        <p:nvSpPr>
          <p:cNvPr id="3" name="Подзаголовок 2"/>
          <p:cNvSpPr>
            <a:spLocks noGrp="1"/>
          </p:cNvSpPr>
          <p:nvPr>
            <p:ph type="subTitle" idx="1"/>
          </p:nvPr>
        </p:nvSpPr>
        <p:spPr>
          <a:xfrm>
            <a:off x="711200" y="1477108"/>
            <a:ext cx="10882922" cy="5146430"/>
          </a:xfrm>
        </p:spPr>
        <p:txBody>
          <a:bodyPr>
            <a:normAutofit/>
          </a:bodyPr>
          <a:lstStyle/>
          <a:p>
            <a:pPr>
              <a:defRPr/>
            </a:pPr>
            <a:endParaRPr lang="ru-RU" sz="1800" b="1" cap="small" dirty="0" smtClean="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smtClean="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smtClean="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lgn="ctr">
              <a:defRPr/>
            </a:pPr>
            <a:r>
              <a:rPr lang="ru-RU" sz="1800" b="1" cap="small" dirty="0" smtClean="0">
                <a:solidFill>
                  <a:schemeClr val="bg1">
                    <a:lumMod val="95000"/>
                    <a:lumOff val="5000"/>
                  </a:schemeClr>
                </a:solidFill>
                <a:latin typeface="Monotype Corsiva" panose="03010101010201010101" pitchFamily="66" charset="0"/>
                <a:cs typeface="Times New Roman" pitchFamily="18" charset="0"/>
              </a:rPr>
              <a:t>                                                                                                                                                </a:t>
            </a:r>
            <a:endParaRPr lang="ru-RU" sz="3600" dirty="0">
              <a:solidFill>
                <a:srgbClr val="A6771A"/>
              </a:solidFill>
              <a:latin typeface="Times New Roman" pitchFamily="18" charset="0"/>
              <a:cs typeface="Times New Roman" pitchFamily="18" charset="0"/>
            </a:endParaRPr>
          </a:p>
          <a:p>
            <a:pPr algn="ctr"/>
            <a:endParaRPr lang="ru-RU" sz="3600" b="1" dirty="0">
              <a:solidFill>
                <a:schemeClr val="bg1">
                  <a:lumMod val="95000"/>
                  <a:lumOff val="5000"/>
                </a:schemeClr>
              </a:solidFill>
              <a:latin typeface="Monotype Corsiva" panose="03010101010201010101" pitchFamily="66" charset="0"/>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325" y="2426676"/>
            <a:ext cx="4153875" cy="311540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77908" y="2426675"/>
            <a:ext cx="4149969" cy="311247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8" name="Рисунок 7"/>
          <p:cNvPicPr>
            <a:picLocks noChangeAspect="1"/>
          </p:cNvPicPr>
          <p:nvPr/>
        </p:nvPicPr>
        <p:blipFill>
          <a:blip r:embed="rId4"/>
          <a:stretch>
            <a:fillRect/>
          </a:stretch>
        </p:blipFill>
        <p:spPr>
          <a:xfrm>
            <a:off x="4355123" y="4155826"/>
            <a:ext cx="3434862" cy="258069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 name="Рисунок 9"/>
          <p:cNvPicPr>
            <a:picLocks noChangeAspect="1"/>
          </p:cNvPicPr>
          <p:nvPr/>
        </p:nvPicPr>
        <p:blipFill>
          <a:blip r:embed="rId5"/>
          <a:stretch>
            <a:fillRect/>
          </a:stretch>
        </p:blipFill>
        <p:spPr>
          <a:xfrm>
            <a:off x="4665785" y="2321168"/>
            <a:ext cx="2541782" cy="2036488"/>
          </a:xfrm>
          <a:prstGeom prst="rect">
            <a:avLst/>
          </a:prstGeom>
        </p:spPr>
      </p:pic>
      <p:pic>
        <p:nvPicPr>
          <p:cNvPr id="11" name="Рисунок 10"/>
          <p:cNvPicPr>
            <a:picLocks noChangeAspect="1"/>
          </p:cNvPicPr>
          <p:nvPr/>
        </p:nvPicPr>
        <p:blipFill>
          <a:blip r:embed="rId6"/>
          <a:stretch>
            <a:fillRect/>
          </a:stretch>
        </p:blipFill>
        <p:spPr>
          <a:xfrm>
            <a:off x="884730" y="5463544"/>
            <a:ext cx="2363930" cy="1579705"/>
          </a:xfrm>
          <a:prstGeom prst="rect">
            <a:avLst/>
          </a:prstGeom>
        </p:spPr>
      </p:pic>
      <p:pic>
        <p:nvPicPr>
          <p:cNvPr id="12" name="Рисунок 11"/>
          <p:cNvPicPr>
            <a:picLocks noChangeAspect="1"/>
          </p:cNvPicPr>
          <p:nvPr/>
        </p:nvPicPr>
        <p:blipFill>
          <a:blip r:embed="rId7"/>
          <a:stretch>
            <a:fillRect/>
          </a:stretch>
        </p:blipFill>
        <p:spPr>
          <a:xfrm>
            <a:off x="8638511" y="5425254"/>
            <a:ext cx="2628762" cy="1617995"/>
          </a:xfrm>
          <a:prstGeom prst="rect">
            <a:avLst/>
          </a:prstGeom>
        </p:spPr>
      </p:pic>
      <p:pic>
        <p:nvPicPr>
          <p:cNvPr id="4" name="Рисунок 3"/>
          <p:cNvPicPr>
            <a:picLocks noChangeAspect="1"/>
          </p:cNvPicPr>
          <p:nvPr/>
        </p:nvPicPr>
        <p:blipFill>
          <a:blip r:embed="rId8"/>
          <a:stretch>
            <a:fillRect/>
          </a:stretch>
        </p:blipFill>
        <p:spPr>
          <a:xfrm>
            <a:off x="0" y="0"/>
            <a:ext cx="853376" cy="757221"/>
          </a:xfrm>
          <a:prstGeom prst="rect">
            <a:avLst/>
          </a:prstGeom>
        </p:spPr>
      </p:pic>
      <p:pic>
        <p:nvPicPr>
          <p:cNvPr id="13" name="Рисунок 12"/>
          <p:cNvPicPr>
            <a:picLocks noChangeAspect="1"/>
          </p:cNvPicPr>
          <p:nvPr/>
        </p:nvPicPr>
        <p:blipFill>
          <a:blip r:embed="rId8"/>
          <a:stretch>
            <a:fillRect/>
          </a:stretch>
        </p:blipFill>
        <p:spPr>
          <a:xfrm flipH="1">
            <a:off x="11364686" y="0"/>
            <a:ext cx="827314" cy="757221"/>
          </a:xfrm>
          <a:prstGeom prst="rect">
            <a:avLst/>
          </a:prstGeom>
        </p:spPr>
      </p:pic>
    </p:spTree>
    <p:extLst>
      <p:ext uri="{BB962C8B-B14F-4D97-AF65-F5344CB8AC3E}">
        <p14:creationId xmlns:p14="http://schemas.microsoft.com/office/powerpoint/2010/main" val="32042868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 y="140677"/>
            <a:ext cx="11863753" cy="1254369"/>
          </a:xfrm>
        </p:spPr>
        <p:txBody>
          <a:bodyPr>
            <a:normAutofit/>
          </a:bodyPr>
          <a:lstStyle/>
          <a:p>
            <a:pPr algn="ctr"/>
            <a:r>
              <a:rPr lang="ru-RU" sz="2400" dirty="0">
                <a:solidFill>
                  <a:schemeClr val="bg1">
                    <a:lumMod val="95000"/>
                    <a:lumOff val="5000"/>
                  </a:schemeClr>
                </a:solidFill>
                <a:latin typeface="Monotype Corsiva" panose="03010101010201010101" pitchFamily="66" charset="0"/>
              </a:rPr>
              <a:t> В настоящее время нетрадиционные формы и средства работы с детьми привлекают всё большее внимание. Су-Джок терапия – одна из них. Основанная на традиционной акупунктуре и восточной медицине, она считается одной из лучших систем самооздоровления.</a:t>
            </a:r>
          </a:p>
        </p:txBody>
      </p:sp>
      <p:sp>
        <p:nvSpPr>
          <p:cNvPr id="3" name="Подзаголовок 2"/>
          <p:cNvSpPr>
            <a:spLocks noGrp="1"/>
          </p:cNvSpPr>
          <p:nvPr>
            <p:ph type="subTitle" idx="1"/>
          </p:nvPr>
        </p:nvSpPr>
        <p:spPr>
          <a:xfrm>
            <a:off x="246185" y="1301262"/>
            <a:ext cx="11769968" cy="5322276"/>
          </a:xfrm>
        </p:spPr>
        <p:txBody>
          <a:bodyPr>
            <a:normAutofit/>
          </a:bodyPr>
          <a:lstStyle/>
          <a:p>
            <a:pPr algn="ctr">
              <a:defRPr/>
            </a:pPr>
            <a:r>
              <a:rPr lang="ru-RU" sz="2400" b="1" dirty="0" smtClean="0">
                <a:solidFill>
                  <a:schemeClr val="bg1">
                    <a:lumMod val="95000"/>
                    <a:lumOff val="5000"/>
                  </a:schemeClr>
                </a:solidFill>
                <a:effectLst>
                  <a:outerShdw blurRad="38100" dist="38100" dir="2700000" algn="tl">
                    <a:srgbClr val="000000">
                      <a:alpha val="43137"/>
                    </a:srgbClr>
                  </a:outerShdw>
                </a:effectLst>
                <a:latin typeface="Monotype Corsiva" panose="03010101010201010101" pitchFamily="66" charset="0"/>
              </a:rPr>
              <a:t>Су – Джок  терапия – это одно из направлений восточной медицины, разработанное Южно-Корейским Профессором Пак Чже Ву. В переводе оно означает Су-кисть, Джок-стопа.</a:t>
            </a:r>
          </a:p>
          <a:p>
            <a:pPr algn="l">
              <a:defRPr/>
            </a:pPr>
            <a:r>
              <a:rPr lang="ru-RU" sz="2400" b="1" dirty="0" smtClean="0">
                <a:solidFill>
                  <a:schemeClr val="bg1">
                    <a:lumMod val="95000"/>
                    <a:lumOff val="5000"/>
                  </a:schemeClr>
                </a:solidFill>
                <a:effectLst>
                  <a:outerShdw blurRad="38100" dist="38100" dir="2700000" algn="tl">
                    <a:srgbClr val="000000">
                      <a:alpha val="43137"/>
                    </a:srgbClr>
                  </a:outerShdw>
                </a:effectLst>
                <a:latin typeface="Monotype Corsiva" panose="03010101010201010101" pitchFamily="66" charset="0"/>
              </a:rPr>
              <a:t>             </a:t>
            </a:r>
            <a:r>
              <a:rPr lang="ru-RU" sz="2800" b="1" dirty="0" smtClean="0">
                <a:solidFill>
                  <a:schemeClr val="bg1">
                    <a:lumMod val="95000"/>
                    <a:lumOff val="5000"/>
                  </a:schemeClr>
                </a:solidFill>
                <a:effectLst>
                  <a:outerShdw blurRad="38100" dist="38100" dir="2700000" algn="tl">
                    <a:srgbClr val="000000">
                      <a:alpha val="43137"/>
                    </a:srgbClr>
                  </a:outerShdw>
                </a:effectLst>
                <a:latin typeface="Monotype Corsiva" panose="03010101010201010101" pitchFamily="66" charset="0"/>
              </a:rPr>
              <a:t>Су-кисть       </a:t>
            </a:r>
            <a:r>
              <a:rPr lang="ru-RU" sz="2400" b="1" dirty="0" smtClean="0">
                <a:solidFill>
                  <a:schemeClr val="bg1">
                    <a:lumMod val="95000"/>
                    <a:lumOff val="5000"/>
                  </a:schemeClr>
                </a:solidFill>
                <a:effectLst>
                  <a:outerShdw blurRad="38100" dist="38100" dir="2700000" algn="tl">
                    <a:srgbClr val="000000">
                      <a:alpha val="43137"/>
                    </a:srgbClr>
                  </a:outerShdw>
                </a:effectLst>
                <a:latin typeface="Monotype Corsiva" panose="03010101010201010101" pitchFamily="66" charset="0"/>
              </a:rPr>
              <a:t>                                                                                                  </a:t>
            </a:r>
            <a:r>
              <a:rPr lang="ru-RU" sz="2800" b="1" dirty="0" smtClean="0">
                <a:solidFill>
                  <a:schemeClr val="bg1">
                    <a:lumMod val="95000"/>
                    <a:lumOff val="5000"/>
                  </a:schemeClr>
                </a:solidFill>
                <a:effectLst>
                  <a:outerShdw blurRad="38100" dist="38100" dir="2700000" algn="tl">
                    <a:srgbClr val="000000">
                      <a:alpha val="43137"/>
                    </a:srgbClr>
                  </a:outerShdw>
                </a:effectLst>
                <a:latin typeface="Monotype Corsiva" panose="03010101010201010101" pitchFamily="66" charset="0"/>
              </a:rPr>
              <a:t>Джок-стопа</a:t>
            </a:r>
            <a:endParaRPr lang="ru-RU" sz="2800" b="1" dirty="0">
              <a:solidFill>
                <a:schemeClr val="bg1">
                  <a:lumMod val="95000"/>
                  <a:lumOff val="5000"/>
                </a:schemeClr>
              </a:solidFill>
              <a:effectLst>
                <a:outerShdw blurRad="38100" dist="38100" dir="2700000" algn="tl">
                  <a:srgbClr val="000000">
                    <a:alpha val="43137"/>
                  </a:srgbClr>
                </a:outerShdw>
              </a:effectLst>
              <a:latin typeface="Monotype Corsiva" panose="03010101010201010101" pitchFamily="66" charset="0"/>
            </a:endParaRPr>
          </a:p>
        </p:txBody>
      </p:sp>
      <p:pic>
        <p:nvPicPr>
          <p:cNvPr id="4" name="Рисунок 3"/>
          <p:cNvPicPr>
            <a:picLocks noChangeAspect="1"/>
          </p:cNvPicPr>
          <p:nvPr/>
        </p:nvPicPr>
        <p:blipFill rotWithShape="1">
          <a:blip r:embed="rId2"/>
          <a:srcRect l="7931" t="6467" r="6905" b="6479"/>
          <a:stretch/>
        </p:blipFill>
        <p:spPr>
          <a:xfrm>
            <a:off x="4301685" y="2316505"/>
            <a:ext cx="3565182" cy="442426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Рисунок 4"/>
          <p:cNvPicPr>
            <a:picLocks noChangeAspect="1"/>
          </p:cNvPicPr>
          <p:nvPr/>
        </p:nvPicPr>
        <p:blipFill>
          <a:blip r:embed="rId3"/>
          <a:stretch>
            <a:fillRect/>
          </a:stretch>
        </p:blipFill>
        <p:spPr>
          <a:xfrm>
            <a:off x="246185" y="2590800"/>
            <a:ext cx="3609583" cy="42672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6" name="Рисунок 5"/>
          <p:cNvPicPr>
            <a:picLocks noChangeAspect="1"/>
          </p:cNvPicPr>
          <p:nvPr/>
        </p:nvPicPr>
        <p:blipFill>
          <a:blip r:embed="rId4"/>
          <a:stretch>
            <a:fillRect/>
          </a:stretch>
        </p:blipFill>
        <p:spPr>
          <a:xfrm>
            <a:off x="8352987" y="2590800"/>
            <a:ext cx="3663166" cy="42672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62295742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87569" y="82062"/>
            <a:ext cx="11828585" cy="6627495"/>
          </a:xfrm>
        </p:spPr>
        <p:txBody>
          <a:bodyPr>
            <a:normAutofit fontScale="90000"/>
          </a:bodyPr>
          <a:lstStyle/>
          <a:p>
            <a:pPr algn="ctr"/>
            <a:r>
              <a:rPr lang="ru-RU" sz="3100" u="sng" dirty="0">
                <a:solidFill>
                  <a:schemeClr val="bg1">
                    <a:lumMod val="95000"/>
                    <a:lumOff val="5000"/>
                  </a:schemeClr>
                </a:solidFill>
                <a:latin typeface="Monotype Corsiva" panose="03010101010201010101" pitchFamily="66" charset="0"/>
              </a:rPr>
              <a:t>Следовательно, актуальность использования массажера Су-Джок в логопедической коррекции у дошкольников с речевыми нарушениями состоит в том, что:</a:t>
            </a:r>
            <a:br>
              <a:rPr lang="ru-RU" sz="3100" u="sng" dirty="0">
                <a:solidFill>
                  <a:schemeClr val="bg1">
                    <a:lumMod val="95000"/>
                    <a:lumOff val="5000"/>
                  </a:schemeClr>
                </a:solidFill>
                <a:latin typeface="Monotype Corsiva" panose="03010101010201010101" pitchFamily="66" charset="0"/>
              </a:rPr>
            </a:br>
            <a:r>
              <a:rPr lang="ru-RU" sz="2400" dirty="0">
                <a:solidFill>
                  <a:schemeClr val="bg1">
                    <a:lumMod val="95000"/>
                    <a:lumOff val="5000"/>
                  </a:schemeClr>
                </a:solidFill>
                <a:latin typeface="Monotype Corsiva" panose="03010101010201010101" pitchFamily="66" charset="0"/>
              </a:rPr>
              <a:t>- во-первых, ребенок-дошкольник очень пластичен и легко обучаем, но для детей с речевыми нарушениями характерна быстрая утомляемость и потеря интереса к обучению. Использование массажера Су-Джок вызывает интерес и помогает решить эту проблему; </a:t>
            </a:r>
            <a:br>
              <a:rPr lang="ru-RU" sz="2400" dirty="0">
                <a:solidFill>
                  <a:schemeClr val="bg1">
                    <a:lumMod val="95000"/>
                    <a:lumOff val="5000"/>
                  </a:schemeClr>
                </a:solidFill>
                <a:latin typeface="Monotype Corsiva" panose="03010101010201010101" pitchFamily="66" charset="0"/>
              </a:rPr>
            </a:br>
            <a:r>
              <a:rPr lang="ru-RU" sz="2400" dirty="0">
                <a:solidFill>
                  <a:schemeClr val="bg1">
                    <a:lumMod val="95000"/>
                    <a:lumOff val="5000"/>
                  </a:schemeClr>
                </a:solidFill>
                <a:latin typeface="Monotype Corsiva" panose="03010101010201010101" pitchFamily="66" charset="0"/>
              </a:rPr>
              <a:t>- во – вторых, детям нравится массировать пальцы и ладошки, что оказывает благотворное влияние на мелкую моторику пальцев рук, тем самым, способствуя развитию речи.</a:t>
            </a:r>
            <a:br>
              <a:rPr lang="ru-RU" sz="2400" dirty="0">
                <a:solidFill>
                  <a:schemeClr val="bg1">
                    <a:lumMod val="95000"/>
                    <a:lumOff val="5000"/>
                  </a:schemeClr>
                </a:solidFill>
                <a:latin typeface="Monotype Corsiva" panose="03010101010201010101" pitchFamily="66" charset="0"/>
              </a:rPr>
            </a:br>
            <a:r>
              <a:rPr lang="ru-RU" sz="2400" u="sng" dirty="0">
                <a:solidFill>
                  <a:schemeClr val="bg1">
                    <a:lumMod val="95000"/>
                    <a:lumOff val="5000"/>
                  </a:schemeClr>
                </a:solidFill>
                <a:latin typeface="Monotype Corsiva" panose="03010101010201010101" pitchFamily="66" charset="0"/>
              </a:rPr>
              <a:t>   </a:t>
            </a:r>
            <a:r>
              <a:rPr lang="ru-RU" sz="2400" u="sng" dirty="0" smtClean="0">
                <a:solidFill>
                  <a:schemeClr val="bg1">
                    <a:lumMod val="95000"/>
                    <a:lumOff val="5000"/>
                  </a:schemeClr>
                </a:solidFill>
                <a:latin typeface="Monotype Corsiva" panose="03010101010201010101" pitchFamily="66" charset="0"/>
              </a:rPr>
              <a:t/>
            </a:r>
            <a:br>
              <a:rPr lang="ru-RU" sz="2400" u="sng" dirty="0" smtClean="0">
                <a:solidFill>
                  <a:schemeClr val="bg1">
                    <a:lumMod val="95000"/>
                    <a:lumOff val="5000"/>
                  </a:schemeClr>
                </a:solidFill>
                <a:latin typeface="Monotype Corsiva" panose="03010101010201010101" pitchFamily="66" charset="0"/>
              </a:rPr>
            </a:br>
            <a:r>
              <a:rPr lang="ru-RU" sz="2400" u="sng" dirty="0" smtClean="0">
                <a:solidFill>
                  <a:schemeClr val="bg1">
                    <a:lumMod val="95000"/>
                    <a:lumOff val="5000"/>
                  </a:schemeClr>
                </a:solidFill>
                <a:latin typeface="Monotype Corsiva" panose="03010101010201010101" pitchFamily="66" charset="0"/>
              </a:rPr>
              <a:t>  </a:t>
            </a:r>
            <a:r>
              <a:rPr lang="ru-RU" sz="2400" u="sng" dirty="0">
                <a:solidFill>
                  <a:schemeClr val="bg1">
                    <a:lumMod val="95000"/>
                    <a:lumOff val="5000"/>
                  </a:schemeClr>
                </a:solidFill>
                <a:latin typeface="Monotype Corsiva" panose="03010101010201010101" pitchFamily="66" charset="0"/>
              </a:rPr>
              <a:t>Цель Су-Джок терапии у дошкольников.</a:t>
            </a:r>
            <a:br>
              <a:rPr lang="ru-RU" sz="2400" u="sng" dirty="0">
                <a:solidFill>
                  <a:schemeClr val="bg1">
                    <a:lumMod val="95000"/>
                    <a:lumOff val="5000"/>
                  </a:schemeClr>
                </a:solidFill>
                <a:latin typeface="Monotype Corsiva" panose="03010101010201010101" pitchFamily="66" charset="0"/>
              </a:rPr>
            </a:br>
            <a:r>
              <a:rPr lang="ru-RU" sz="2400" dirty="0" smtClean="0">
                <a:solidFill>
                  <a:schemeClr val="bg1">
                    <a:lumMod val="95000"/>
                    <a:lumOff val="5000"/>
                  </a:schemeClr>
                </a:solidFill>
                <a:latin typeface="Monotype Corsiva" panose="03010101010201010101" pitchFamily="66" charset="0"/>
              </a:rPr>
              <a:t>1.Нормализовать </a:t>
            </a:r>
            <a:r>
              <a:rPr lang="ru-RU" sz="2400" dirty="0">
                <a:solidFill>
                  <a:schemeClr val="bg1">
                    <a:lumMod val="95000"/>
                    <a:lumOff val="5000"/>
                  </a:schemeClr>
                </a:solidFill>
                <a:latin typeface="Monotype Corsiva" panose="03010101010201010101" pitchFamily="66" charset="0"/>
              </a:rPr>
              <a:t>мышечный тонус;</a:t>
            </a:r>
            <a:br>
              <a:rPr lang="ru-RU" sz="2400" dirty="0">
                <a:solidFill>
                  <a:schemeClr val="bg1">
                    <a:lumMod val="95000"/>
                    <a:lumOff val="5000"/>
                  </a:schemeClr>
                </a:solidFill>
                <a:latin typeface="Monotype Corsiva" panose="03010101010201010101" pitchFamily="66" charset="0"/>
              </a:rPr>
            </a:br>
            <a:r>
              <a:rPr lang="ru-RU" sz="2400" dirty="0" smtClean="0">
                <a:solidFill>
                  <a:schemeClr val="bg1">
                    <a:lumMod val="95000"/>
                    <a:lumOff val="5000"/>
                  </a:schemeClr>
                </a:solidFill>
                <a:latin typeface="Monotype Corsiva" panose="03010101010201010101" pitchFamily="66" charset="0"/>
              </a:rPr>
              <a:t>2.Опосредованно </a:t>
            </a:r>
            <a:r>
              <a:rPr lang="ru-RU" sz="2400" dirty="0">
                <a:solidFill>
                  <a:schemeClr val="bg1">
                    <a:lumMod val="95000"/>
                    <a:lumOff val="5000"/>
                  </a:schemeClr>
                </a:solidFill>
                <a:latin typeface="Monotype Corsiva" panose="03010101010201010101" pitchFamily="66" charset="0"/>
              </a:rPr>
              <a:t>стимулировать речевые области в коре головного мозга;</a:t>
            </a:r>
            <a:br>
              <a:rPr lang="ru-RU" sz="2400" dirty="0">
                <a:solidFill>
                  <a:schemeClr val="bg1">
                    <a:lumMod val="95000"/>
                    <a:lumOff val="5000"/>
                  </a:schemeClr>
                </a:solidFill>
                <a:latin typeface="Monotype Corsiva" panose="03010101010201010101" pitchFamily="66" charset="0"/>
              </a:rPr>
            </a:br>
            <a:r>
              <a:rPr lang="ru-RU" sz="2400" dirty="0" smtClean="0">
                <a:solidFill>
                  <a:schemeClr val="bg1">
                    <a:lumMod val="95000"/>
                    <a:lumOff val="5000"/>
                  </a:schemeClr>
                </a:solidFill>
                <a:latin typeface="Monotype Corsiva" panose="03010101010201010101" pitchFamily="66" charset="0"/>
              </a:rPr>
              <a:t>3.Скорректировать </a:t>
            </a:r>
            <a:r>
              <a:rPr lang="ru-RU" sz="2400" dirty="0">
                <a:solidFill>
                  <a:schemeClr val="bg1">
                    <a:lumMod val="95000"/>
                    <a:lumOff val="5000"/>
                  </a:schemeClr>
                </a:solidFill>
                <a:latin typeface="Monotype Corsiva" panose="03010101010201010101" pitchFamily="66" charset="0"/>
              </a:rPr>
              <a:t>речевые нарушения; </a:t>
            </a:r>
            <a:br>
              <a:rPr lang="ru-RU" sz="2400" dirty="0">
                <a:solidFill>
                  <a:schemeClr val="bg1">
                    <a:lumMod val="95000"/>
                    <a:lumOff val="5000"/>
                  </a:schemeClr>
                </a:solidFill>
                <a:latin typeface="Monotype Corsiva" panose="03010101010201010101" pitchFamily="66" charset="0"/>
              </a:rPr>
            </a:br>
            <a:r>
              <a:rPr lang="ru-RU" sz="2400" dirty="0" smtClean="0">
                <a:solidFill>
                  <a:schemeClr val="bg1">
                    <a:lumMod val="95000"/>
                    <a:lumOff val="5000"/>
                  </a:schemeClr>
                </a:solidFill>
                <a:latin typeface="Monotype Corsiva" panose="03010101010201010101" pitchFamily="66" charset="0"/>
              </a:rPr>
              <a:t>4.Сохранить </a:t>
            </a:r>
            <a:r>
              <a:rPr lang="ru-RU" sz="2400" dirty="0">
                <a:solidFill>
                  <a:schemeClr val="bg1">
                    <a:lumMod val="95000"/>
                    <a:lumOff val="5000"/>
                  </a:schemeClr>
                </a:solidFill>
                <a:latin typeface="Monotype Corsiva" panose="03010101010201010101" pitchFamily="66" charset="0"/>
              </a:rPr>
              <a:t>и укрепить здоровье детей дошкольного возраста.</a:t>
            </a:r>
            <a:br>
              <a:rPr lang="ru-RU" sz="2400" dirty="0">
                <a:solidFill>
                  <a:schemeClr val="bg1">
                    <a:lumMod val="95000"/>
                    <a:lumOff val="5000"/>
                  </a:schemeClr>
                </a:solidFill>
                <a:latin typeface="Monotype Corsiva" panose="03010101010201010101" pitchFamily="66" charset="0"/>
              </a:rPr>
            </a:br>
            <a:r>
              <a:rPr lang="ru-RU" sz="2400" dirty="0">
                <a:solidFill>
                  <a:schemeClr val="bg1">
                    <a:lumMod val="95000"/>
                    <a:lumOff val="5000"/>
                  </a:schemeClr>
                </a:solidFill>
                <a:latin typeface="Monotype Corsiva" panose="03010101010201010101" pitchFamily="66" charset="0"/>
              </a:rPr>
              <a:t/>
            </a:r>
            <a:br>
              <a:rPr lang="ru-RU" sz="2400" dirty="0">
                <a:solidFill>
                  <a:schemeClr val="bg1">
                    <a:lumMod val="95000"/>
                    <a:lumOff val="5000"/>
                  </a:schemeClr>
                </a:solidFill>
                <a:latin typeface="Monotype Corsiva" panose="03010101010201010101" pitchFamily="66" charset="0"/>
              </a:rPr>
            </a:br>
            <a:r>
              <a:rPr lang="ru-RU" sz="2400" u="sng" dirty="0">
                <a:solidFill>
                  <a:schemeClr val="bg1">
                    <a:lumMod val="95000"/>
                    <a:lumOff val="5000"/>
                  </a:schemeClr>
                </a:solidFill>
                <a:latin typeface="Monotype Corsiva" panose="03010101010201010101" pitchFamily="66" charset="0"/>
              </a:rPr>
              <a:t>Исходя из данной цели были поставлены следующие задачи:</a:t>
            </a:r>
            <a:br>
              <a:rPr lang="ru-RU" sz="2400" u="sng" dirty="0">
                <a:solidFill>
                  <a:schemeClr val="bg1">
                    <a:lumMod val="95000"/>
                    <a:lumOff val="5000"/>
                  </a:schemeClr>
                </a:solidFill>
                <a:latin typeface="Monotype Corsiva" panose="03010101010201010101" pitchFamily="66" charset="0"/>
              </a:rPr>
            </a:br>
            <a:r>
              <a:rPr lang="ru-RU" sz="2400" dirty="0">
                <a:solidFill>
                  <a:schemeClr val="bg1">
                    <a:lumMod val="95000"/>
                    <a:lumOff val="5000"/>
                  </a:schemeClr>
                </a:solidFill>
                <a:latin typeface="Monotype Corsiva" panose="03010101010201010101" pitchFamily="66" charset="0"/>
              </a:rPr>
              <a:t>1. Воздействовать на биологически активные точки кистей рук с помощью Су–Джок массажера.</a:t>
            </a:r>
            <a:br>
              <a:rPr lang="ru-RU" sz="2400" dirty="0">
                <a:solidFill>
                  <a:schemeClr val="bg1">
                    <a:lumMod val="95000"/>
                    <a:lumOff val="5000"/>
                  </a:schemeClr>
                </a:solidFill>
                <a:latin typeface="Monotype Corsiva" panose="03010101010201010101" pitchFamily="66" charset="0"/>
              </a:rPr>
            </a:br>
            <a:r>
              <a:rPr lang="ru-RU" sz="2400" dirty="0">
                <a:solidFill>
                  <a:schemeClr val="bg1">
                    <a:lumMod val="95000"/>
                    <a:lumOff val="5000"/>
                  </a:schemeClr>
                </a:solidFill>
                <a:latin typeface="Monotype Corsiva" panose="03010101010201010101" pitchFamily="66" charset="0"/>
              </a:rPr>
              <a:t>2. Стимулировать речевые зоны коры головного мозга.</a:t>
            </a:r>
            <a:br>
              <a:rPr lang="ru-RU" sz="2400" dirty="0">
                <a:solidFill>
                  <a:schemeClr val="bg1">
                    <a:lumMod val="95000"/>
                    <a:lumOff val="5000"/>
                  </a:schemeClr>
                </a:solidFill>
                <a:latin typeface="Monotype Corsiva" panose="03010101010201010101" pitchFamily="66" charset="0"/>
              </a:rPr>
            </a:br>
            <a:r>
              <a:rPr lang="ru-RU" sz="2400" dirty="0">
                <a:solidFill>
                  <a:schemeClr val="bg1">
                    <a:lumMod val="95000"/>
                    <a:lumOff val="5000"/>
                  </a:schemeClr>
                </a:solidFill>
                <a:latin typeface="Monotype Corsiva" panose="03010101010201010101" pitchFamily="66" charset="0"/>
              </a:rPr>
              <a:t>3. Повысить уровень компетентности педагогов и родителей в вопросах коррекции речевых нарушений у детей. </a:t>
            </a:r>
            <a:br>
              <a:rPr lang="ru-RU" sz="2400" dirty="0">
                <a:solidFill>
                  <a:schemeClr val="bg1">
                    <a:lumMod val="95000"/>
                    <a:lumOff val="5000"/>
                  </a:schemeClr>
                </a:solidFill>
                <a:latin typeface="Monotype Corsiva" panose="03010101010201010101" pitchFamily="66" charset="0"/>
              </a:rPr>
            </a:br>
            <a:endParaRPr lang="ru-RU" sz="2400" dirty="0">
              <a:solidFill>
                <a:schemeClr val="bg1">
                  <a:lumMod val="95000"/>
                  <a:lumOff val="5000"/>
                </a:schemeClr>
              </a:solidFill>
              <a:latin typeface="Monotype Corsiva" panose="03010101010201010101" pitchFamily="66" charset="0"/>
            </a:endParaRPr>
          </a:p>
        </p:txBody>
      </p:sp>
      <p:sp>
        <p:nvSpPr>
          <p:cNvPr id="3" name="Подзаголовок 2"/>
          <p:cNvSpPr>
            <a:spLocks noGrp="1"/>
          </p:cNvSpPr>
          <p:nvPr>
            <p:ph type="subTitle" idx="1"/>
          </p:nvPr>
        </p:nvSpPr>
        <p:spPr>
          <a:xfrm>
            <a:off x="187569" y="1477108"/>
            <a:ext cx="11828585" cy="5146430"/>
          </a:xfrm>
        </p:spPr>
        <p:txBody>
          <a:bodyPr>
            <a:normAutofit/>
          </a:bodyPr>
          <a:lstStyle/>
          <a:p>
            <a:pPr>
              <a:defRPr/>
            </a:pPr>
            <a:endParaRPr lang="ru-RU" sz="1800" b="1" cap="small" dirty="0" smtClean="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smtClean="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smtClean="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smtClean="0">
              <a:solidFill>
                <a:schemeClr val="bg1">
                  <a:lumMod val="95000"/>
                  <a:lumOff val="5000"/>
                </a:schemeClr>
              </a:solidFill>
              <a:latin typeface="Monotype Corsiva" panose="03010101010201010101" pitchFamily="66" charset="0"/>
              <a:cs typeface="Times New Roman" pitchFamily="18" charset="0"/>
            </a:endParaRPr>
          </a:p>
          <a:p>
            <a:pPr algn="ctr">
              <a:defRPr/>
            </a:pPr>
            <a:r>
              <a:rPr lang="ru-RU" sz="1800" b="1" cap="small" dirty="0" smtClean="0">
                <a:solidFill>
                  <a:schemeClr val="bg1">
                    <a:lumMod val="95000"/>
                    <a:lumOff val="5000"/>
                  </a:schemeClr>
                </a:solidFill>
                <a:latin typeface="Monotype Corsiva" panose="03010101010201010101" pitchFamily="66" charset="0"/>
                <a:cs typeface="Times New Roman" pitchFamily="18" charset="0"/>
              </a:rPr>
              <a:t>                                                                                                                                                </a:t>
            </a:r>
            <a:endParaRPr lang="ru-RU" sz="3600" dirty="0" smtClean="0">
              <a:solidFill>
                <a:srgbClr val="A6771A"/>
              </a:solidFill>
              <a:latin typeface="Times New Roman" pitchFamily="18" charset="0"/>
              <a:cs typeface="Times New Roman" pitchFamily="18" charset="0"/>
            </a:endParaRPr>
          </a:p>
          <a:p>
            <a:pPr algn="ctr"/>
            <a:endParaRPr lang="ru-RU" sz="3600" b="1" dirty="0" smtClean="0">
              <a:solidFill>
                <a:schemeClr val="bg1">
                  <a:lumMod val="95000"/>
                  <a:lumOff val="5000"/>
                </a:schemeClr>
              </a:solidFill>
              <a:latin typeface="Monotype Corsiva" panose="03010101010201010101" pitchFamily="66" charset="0"/>
            </a:endParaRPr>
          </a:p>
          <a:p>
            <a:pPr algn="ctr"/>
            <a:endParaRPr lang="ru-RU" sz="3600" b="1" dirty="0">
              <a:solidFill>
                <a:schemeClr val="bg1">
                  <a:lumMod val="95000"/>
                  <a:lumOff val="5000"/>
                </a:schemeClr>
              </a:solidFill>
              <a:latin typeface="Monotype Corsiva" panose="03010101010201010101" pitchFamily="66" charset="0"/>
            </a:endParaRPr>
          </a:p>
        </p:txBody>
      </p:sp>
      <p:pic>
        <p:nvPicPr>
          <p:cNvPr id="5" name="Рисунок 4"/>
          <p:cNvPicPr>
            <a:picLocks noChangeAspect="1"/>
          </p:cNvPicPr>
          <p:nvPr/>
        </p:nvPicPr>
        <p:blipFill>
          <a:blip r:embed="rId2"/>
          <a:stretch>
            <a:fillRect/>
          </a:stretch>
        </p:blipFill>
        <p:spPr>
          <a:xfrm>
            <a:off x="-255716" y="3352801"/>
            <a:ext cx="3535986" cy="2914141"/>
          </a:xfrm>
          <a:prstGeom prst="rect">
            <a:avLst/>
          </a:prstGeom>
        </p:spPr>
      </p:pic>
      <p:pic>
        <p:nvPicPr>
          <p:cNvPr id="6" name="Рисунок 5"/>
          <p:cNvPicPr>
            <a:picLocks noChangeAspect="1"/>
          </p:cNvPicPr>
          <p:nvPr/>
        </p:nvPicPr>
        <p:blipFill>
          <a:blip r:embed="rId2"/>
          <a:stretch>
            <a:fillRect/>
          </a:stretch>
        </p:blipFill>
        <p:spPr>
          <a:xfrm>
            <a:off x="588346" y="1895729"/>
            <a:ext cx="3535986" cy="2914141"/>
          </a:xfrm>
          <a:prstGeom prst="rect">
            <a:avLst/>
          </a:prstGeom>
        </p:spPr>
      </p:pic>
      <p:pic>
        <p:nvPicPr>
          <p:cNvPr id="7" name="Рисунок 6"/>
          <p:cNvPicPr>
            <a:picLocks noChangeAspect="1"/>
          </p:cNvPicPr>
          <p:nvPr/>
        </p:nvPicPr>
        <p:blipFill>
          <a:blip r:embed="rId2"/>
          <a:stretch>
            <a:fillRect/>
          </a:stretch>
        </p:blipFill>
        <p:spPr>
          <a:xfrm>
            <a:off x="-736363" y="2159498"/>
            <a:ext cx="3535986" cy="2914141"/>
          </a:xfrm>
          <a:prstGeom prst="rect">
            <a:avLst/>
          </a:prstGeom>
        </p:spPr>
      </p:pic>
      <p:pic>
        <p:nvPicPr>
          <p:cNvPr id="8" name="Рисунок 7"/>
          <p:cNvPicPr>
            <a:picLocks noChangeAspect="1"/>
          </p:cNvPicPr>
          <p:nvPr/>
        </p:nvPicPr>
        <p:blipFill>
          <a:blip r:embed="rId2"/>
          <a:stretch>
            <a:fillRect/>
          </a:stretch>
        </p:blipFill>
        <p:spPr>
          <a:xfrm>
            <a:off x="7786315" y="1895729"/>
            <a:ext cx="3535986" cy="2914141"/>
          </a:xfrm>
          <a:prstGeom prst="rect">
            <a:avLst/>
          </a:prstGeom>
        </p:spPr>
      </p:pic>
      <p:pic>
        <p:nvPicPr>
          <p:cNvPr id="9" name="Рисунок 8"/>
          <p:cNvPicPr>
            <a:picLocks noChangeAspect="1"/>
          </p:cNvPicPr>
          <p:nvPr/>
        </p:nvPicPr>
        <p:blipFill>
          <a:blip r:embed="rId2"/>
          <a:stretch>
            <a:fillRect/>
          </a:stretch>
        </p:blipFill>
        <p:spPr>
          <a:xfrm>
            <a:off x="9099300" y="2252327"/>
            <a:ext cx="3535986" cy="2914141"/>
          </a:xfrm>
          <a:prstGeom prst="rect">
            <a:avLst/>
          </a:prstGeom>
        </p:spPr>
      </p:pic>
      <p:pic>
        <p:nvPicPr>
          <p:cNvPr id="10" name="Рисунок 9"/>
          <p:cNvPicPr>
            <a:picLocks noChangeAspect="1"/>
          </p:cNvPicPr>
          <p:nvPr/>
        </p:nvPicPr>
        <p:blipFill>
          <a:blip r:embed="rId2"/>
          <a:stretch>
            <a:fillRect/>
          </a:stretch>
        </p:blipFill>
        <p:spPr>
          <a:xfrm>
            <a:off x="8384192" y="3352801"/>
            <a:ext cx="3535986" cy="2914141"/>
          </a:xfrm>
          <a:prstGeom prst="rect">
            <a:avLst/>
          </a:prstGeom>
        </p:spPr>
      </p:pic>
    </p:spTree>
    <p:extLst>
      <p:ext uri="{BB962C8B-B14F-4D97-AF65-F5344CB8AC3E}">
        <p14:creationId xmlns:p14="http://schemas.microsoft.com/office/powerpoint/2010/main" val="99611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40677" y="106878"/>
            <a:ext cx="11863754" cy="1751828"/>
          </a:xfrm>
        </p:spPr>
        <p:txBody>
          <a:bodyPr>
            <a:normAutofit/>
          </a:bodyPr>
          <a:lstStyle/>
          <a:p>
            <a:pPr algn="ctr"/>
            <a:r>
              <a:rPr lang="ru-RU" sz="2400" dirty="0">
                <a:solidFill>
                  <a:schemeClr val="bg1">
                    <a:lumMod val="95000"/>
                    <a:lumOff val="5000"/>
                  </a:schemeClr>
                </a:solidFill>
                <a:latin typeface="Monotype Corsiva" panose="03010101010201010101" pitchFamily="66" charset="0"/>
              </a:rPr>
              <a:t> </a:t>
            </a:r>
            <a:r>
              <a:rPr lang="ru-RU" sz="2800" dirty="0">
                <a:solidFill>
                  <a:schemeClr val="bg1">
                    <a:lumMod val="95000"/>
                    <a:lumOff val="5000"/>
                  </a:schemeClr>
                </a:solidFill>
                <a:latin typeface="Monotype Corsiva" panose="03010101010201010101" pitchFamily="66" charset="0"/>
              </a:rPr>
              <a:t>В своей практике мы применяем Су-Джок - массажеры в виде массажных шариков в комплекте с двумя «волшебными» кольцами. Шариком можно стимулировать зоны на ладонях, а «волшебные» колечки надеваются на пальчики. </a:t>
            </a:r>
            <a:r>
              <a:rPr lang="ru-RU" sz="2800" dirty="0" smtClean="0">
                <a:solidFill>
                  <a:schemeClr val="bg1">
                    <a:lumMod val="95000"/>
                    <a:lumOff val="5000"/>
                  </a:schemeClr>
                </a:solidFill>
                <a:latin typeface="Monotype Corsiva" panose="03010101010201010101" pitchFamily="66" charset="0"/>
              </a:rPr>
              <a:t/>
            </a:r>
            <a:br>
              <a:rPr lang="ru-RU" sz="2800" dirty="0" smtClean="0">
                <a:solidFill>
                  <a:schemeClr val="bg1">
                    <a:lumMod val="95000"/>
                    <a:lumOff val="5000"/>
                  </a:schemeClr>
                </a:solidFill>
                <a:latin typeface="Monotype Corsiva" panose="03010101010201010101" pitchFamily="66" charset="0"/>
              </a:rPr>
            </a:br>
            <a:r>
              <a:rPr lang="ru-RU" sz="2800" dirty="0" smtClean="0">
                <a:solidFill>
                  <a:schemeClr val="bg1">
                    <a:lumMod val="95000"/>
                    <a:lumOff val="5000"/>
                  </a:schemeClr>
                </a:solidFill>
                <a:latin typeface="Monotype Corsiva" panose="03010101010201010101" pitchFamily="66" charset="0"/>
              </a:rPr>
              <a:t>Ими </a:t>
            </a:r>
            <a:r>
              <a:rPr lang="ru-RU" sz="2800" dirty="0">
                <a:solidFill>
                  <a:schemeClr val="bg1">
                    <a:lumMod val="95000"/>
                    <a:lumOff val="5000"/>
                  </a:schemeClr>
                </a:solidFill>
                <a:latin typeface="Monotype Corsiva" panose="03010101010201010101" pitchFamily="66" charset="0"/>
              </a:rPr>
              <a:t>можно массировать труднодоступные места.</a:t>
            </a:r>
          </a:p>
        </p:txBody>
      </p:sp>
      <p:sp>
        <p:nvSpPr>
          <p:cNvPr id="3" name="Подзаголовок 2"/>
          <p:cNvSpPr>
            <a:spLocks noGrp="1"/>
          </p:cNvSpPr>
          <p:nvPr>
            <p:ph type="subTitle" idx="1"/>
          </p:nvPr>
        </p:nvSpPr>
        <p:spPr>
          <a:xfrm>
            <a:off x="711200" y="1477108"/>
            <a:ext cx="10882922" cy="5146430"/>
          </a:xfrm>
        </p:spPr>
        <p:txBody>
          <a:bodyPr>
            <a:normAutofit/>
          </a:bodyPr>
          <a:lstStyle/>
          <a:p>
            <a:pPr>
              <a:defRPr/>
            </a:pPr>
            <a:endParaRPr lang="ru-RU" sz="1800" b="1" cap="small" dirty="0" smtClean="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smtClean="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smtClean="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lgn="ctr">
              <a:defRPr/>
            </a:pPr>
            <a:r>
              <a:rPr lang="ru-RU" sz="1800" b="1" cap="small" dirty="0" smtClean="0">
                <a:solidFill>
                  <a:schemeClr val="bg1">
                    <a:lumMod val="95000"/>
                    <a:lumOff val="5000"/>
                  </a:schemeClr>
                </a:solidFill>
                <a:latin typeface="Monotype Corsiva" panose="03010101010201010101" pitchFamily="66" charset="0"/>
                <a:cs typeface="Times New Roman" pitchFamily="18" charset="0"/>
              </a:rPr>
              <a:t>                                                                                                                                                </a:t>
            </a:r>
            <a:endParaRPr lang="ru-RU" sz="3600" dirty="0">
              <a:solidFill>
                <a:srgbClr val="A6771A"/>
              </a:solidFill>
              <a:latin typeface="Times New Roman" pitchFamily="18" charset="0"/>
              <a:cs typeface="Times New Roman" pitchFamily="18" charset="0"/>
            </a:endParaRPr>
          </a:p>
          <a:p>
            <a:pPr algn="ctr"/>
            <a:endParaRPr lang="ru-RU" sz="3600" b="1" dirty="0">
              <a:solidFill>
                <a:schemeClr val="bg1">
                  <a:lumMod val="95000"/>
                  <a:lumOff val="5000"/>
                </a:schemeClr>
              </a:solidFill>
              <a:latin typeface="Monotype Corsiva" panose="03010101010201010101" pitchFamily="66" charset="0"/>
            </a:endParaRPr>
          </a:p>
        </p:txBody>
      </p:sp>
      <p:pic>
        <p:nvPicPr>
          <p:cNvPr id="5" name="Рисунок 4"/>
          <p:cNvPicPr>
            <a:picLocks noChangeAspect="1"/>
          </p:cNvPicPr>
          <p:nvPr/>
        </p:nvPicPr>
        <p:blipFill>
          <a:blip r:embed="rId2"/>
          <a:stretch>
            <a:fillRect/>
          </a:stretch>
        </p:blipFill>
        <p:spPr>
          <a:xfrm>
            <a:off x="20923" y="3185094"/>
            <a:ext cx="3427965" cy="3557420"/>
          </a:xfrm>
          <a:prstGeom prst="rect">
            <a:avLst/>
          </a:prstGeom>
        </p:spPr>
      </p:pic>
      <p:pic>
        <p:nvPicPr>
          <p:cNvPr id="6" name="Рисунок 5"/>
          <p:cNvPicPr>
            <a:picLocks noChangeAspect="1"/>
          </p:cNvPicPr>
          <p:nvPr/>
        </p:nvPicPr>
        <p:blipFill>
          <a:blip r:embed="rId3"/>
          <a:stretch>
            <a:fillRect/>
          </a:stretch>
        </p:blipFill>
        <p:spPr>
          <a:xfrm>
            <a:off x="8487711" y="3070926"/>
            <a:ext cx="3676934" cy="3671588"/>
          </a:xfrm>
          <a:prstGeom prst="rect">
            <a:avLst/>
          </a:prstGeom>
        </p:spPr>
      </p:pic>
      <p:pic>
        <p:nvPicPr>
          <p:cNvPr id="7" name="Рисунок 6"/>
          <p:cNvPicPr>
            <a:picLocks noChangeAspect="1"/>
          </p:cNvPicPr>
          <p:nvPr/>
        </p:nvPicPr>
        <p:blipFill>
          <a:blip r:embed="rId4"/>
          <a:stretch>
            <a:fillRect/>
          </a:stretch>
        </p:blipFill>
        <p:spPr>
          <a:xfrm>
            <a:off x="9186478" y="640774"/>
            <a:ext cx="3174844" cy="2119290"/>
          </a:xfrm>
          <a:prstGeom prst="rect">
            <a:avLst/>
          </a:prstGeom>
        </p:spPr>
      </p:pic>
      <p:pic>
        <p:nvPicPr>
          <p:cNvPr id="8" name="Рисунок 7"/>
          <p:cNvPicPr>
            <a:picLocks noChangeAspect="1"/>
          </p:cNvPicPr>
          <p:nvPr/>
        </p:nvPicPr>
        <p:blipFill>
          <a:blip r:embed="rId4"/>
          <a:stretch>
            <a:fillRect/>
          </a:stretch>
        </p:blipFill>
        <p:spPr>
          <a:xfrm flipH="1">
            <a:off x="-559533" y="670245"/>
            <a:ext cx="3356275" cy="2203987"/>
          </a:xfrm>
          <a:prstGeom prst="rect">
            <a:avLst/>
          </a:prstGeom>
        </p:spPr>
      </p:pic>
      <p:pic>
        <p:nvPicPr>
          <p:cNvPr id="4" name="Рисунок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48888" y="2143906"/>
            <a:ext cx="5083778" cy="381283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330566471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64123" y="304800"/>
            <a:ext cx="11805139" cy="4091354"/>
          </a:xfrm>
        </p:spPr>
        <p:txBody>
          <a:bodyPr>
            <a:normAutofit/>
          </a:bodyPr>
          <a:lstStyle/>
          <a:p>
            <a:pPr algn="ctr"/>
            <a:r>
              <a:rPr lang="ru-RU" sz="2800" u="sng" dirty="0">
                <a:solidFill>
                  <a:schemeClr val="bg1">
                    <a:lumMod val="95000"/>
                    <a:lumOff val="5000"/>
                  </a:schemeClr>
                </a:solidFill>
                <a:latin typeface="Monotype Corsiva" panose="03010101010201010101" pitchFamily="66" charset="0"/>
              </a:rPr>
              <a:t>Приемы работы Су – Джок </a:t>
            </a:r>
            <a:r>
              <a:rPr lang="ru-RU" sz="2800" u="sng" dirty="0" smtClean="0">
                <a:solidFill>
                  <a:schemeClr val="bg1">
                    <a:lumMod val="95000"/>
                    <a:lumOff val="5000"/>
                  </a:schemeClr>
                </a:solidFill>
                <a:latin typeface="Monotype Corsiva" panose="03010101010201010101" pitchFamily="66" charset="0"/>
              </a:rPr>
              <a:t>массажером:</a:t>
            </a:r>
            <a:r>
              <a:rPr lang="ru-RU" sz="2800" u="sng" dirty="0">
                <a:solidFill>
                  <a:schemeClr val="bg1">
                    <a:lumMod val="95000"/>
                    <a:lumOff val="5000"/>
                  </a:schemeClr>
                </a:solidFill>
                <a:latin typeface="Monotype Corsiva" panose="03010101010201010101" pitchFamily="66" charset="0"/>
              </a:rPr>
              <a:t/>
            </a:r>
            <a:br>
              <a:rPr lang="ru-RU" sz="2800" u="sng" dirty="0">
                <a:solidFill>
                  <a:schemeClr val="bg1">
                    <a:lumMod val="95000"/>
                    <a:lumOff val="5000"/>
                  </a:schemeClr>
                </a:solidFill>
                <a:latin typeface="Monotype Corsiva" panose="03010101010201010101" pitchFamily="66" charset="0"/>
              </a:rPr>
            </a:br>
            <a:r>
              <a:rPr lang="ru-RU" sz="2400" dirty="0">
                <a:solidFill>
                  <a:schemeClr val="bg1">
                    <a:lumMod val="95000"/>
                    <a:lumOff val="5000"/>
                  </a:schemeClr>
                </a:solidFill>
                <a:latin typeface="Monotype Corsiva" panose="03010101010201010101" pitchFamily="66" charset="0"/>
              </a:rPr>
              <a:t>1. Массаж специальным шариком. Поскольку на ладони находится множество биологически активных точек, эффективным способом их стимуляции является массаж специальным шариком. Шариком ребенку воздействуют на пальчики, кисти, ладошки рук, прокатывая его между ними. У ребенка повышается тонус мышц, происходит прилив крови к конечностям. Вследствие этого происходит улучшение мелкой моторики и чувствительности конечностей ребенка</a:t>
            </a:r>
            <a:r>
              <a:rPr lang="ru-RU" sz="2400" dirty="0" smtClean="0">
                <a:solidFill>
                  <a:schemeClr val="bg1">
                    <a:lumMod val="95000"/>
                    <a:lumOff val="5000"/>
                  </a:schemeClr>
                </a:solidFill>
                <a:latin typeface="Monotype Corsiva" panose="03010101010201010101" pitchFamily="66" charset="0"/>
              </a:rPr>
              <a:t>.</a:t>
            </a:r>
            <a:r>
              <a:rPr lang="ru-RU" sz="2400" dirty="0">
                <a:solidFill>
                  <a:schemeClr val="bg1">
                    <a:lumMod val="95000"/>
                    <a:lumOff val="5000"/>
                  </a:schemeClr>
                </a:solidFill>
                <a:latin typeface="Monotype Corsiva" panose="03010101010201010101" pitchFamily="66" charset="0"/>
              </a:rPr>
              <a:t/>
            </a:r>
            <a:br>
              <a:rPr lang="ru-RU" sz="2400" dirty="0">
                <a:solidFill>
                  <a:schemeClr val="bg1">
                    <a:lumMod val="95000"/>
                    <a:lumOff val="5000"/>
                  </a:schemeClr>
                </a:solidFill>
                <a:latin typeface="Monotype Corsiva" panose="03010101010201010101" pitchFamily="66" charset="0"/>
              </a:rPr>
            </a:br>
            <a:r>
              <a:rPr lang="ru-RU" sz="2400" dirty="0">
                <a:solidFill>
                  <a:schemeClr val="bg1">
                    <a:lumMod val="95000"/>
                    <a:lumOff val="5000"/>
                  </a:schemeClr>
                </a:solidFill>
                <a:latin typeface="Monotype Corsiva" panose="03010101010201010101" pitchFamily="66" charset="0"/>
              </a:rPr>
              <a:t>2. Массаж эластичным кольцом. Пружинные кольца надеваются на пальчики ребенка и прокатываются по ним, массируя каждый палец до его покраснения и появлении ощущения тепла. Эту процедуру необходимо повторять ежедневно. С помощью шаров – «ежиков» с колечками детям нравится массировать пальцы и ладошки, что оказывает благотворное влияние на весь организм. </a:t>
            </a:r>
            <a:br>
              <a:rPr lang="ru-RU" sz="2400" dirty="0">
                <a:solidFill>
                  <a:schemeClr val="bg1">
                    <a:lumMod val="95000"/>
                    <a:lumOff val="5000"/>
                  </a:schemeClr>
                </a:solidFill>
                <a:latin typeface="Monotype Corsiva" panose="03010101010201010101" pitchFamily="66" charset="0"/>
              </a:rPr>
            </a:br>
            <a:endParaRPr lang="ru-RU" sz="2400" dirty="0">
              <a:solidFill>
                <a:schemeClr val="bg1">
                  <a:lumMod val="95000"/>
                  <a:lumOff val="5000"/>
                </a:schemeClr>
              </a:solidFill>
              <a:latin typeface="Monotype Corsiva" panose="03010101010201010101" pitchFamily="66" charset="0"/>
            </a:endParaRPr>
          </a:p>
        </p:txBody>
      </p:sp>
      <p:sp>
        <p:nvSpPr>
          <p:cNvPr id="3" name="Подзаголовок 2"/>
          <p:cNvSpPr>
            <a:spLocks noGrp="1"/>
          </p:cNvSpPr>
          <p:nvPr>
            <p:ph type="subTitle" idx="1"/>
          </p:nvPr>
        </p:nvSpPr>
        <p:spPr>
          <a:xfrm>
            <a:off x="164123" y="1477108"/>
            <a:ext cx="11805139" cy="5146430"/>
          </a:xfrm>
        </p:spPr>
        <p:txBody>
          <a:bodyPr>
            <a:normAutofit/>
          </a:bodyPr>
          <a:lstStyle/>
          <a:p>
            <a:pPr>
              <a:defRPr/>
            </a:pPr>
            <a:endParaRPr lang="ru-RU" sz="1800" b="1" cap="small" dirty="0" smtClean="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smtClean="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lgn="ctr">
              <a:defRPr/>
            </a:pPr>
            <a:r>
              <a:rPr lang="ru-RU" sz="1800" b="1" cap="small" dirty="0" smtClean="0">
                <a:solidFill>
                  <a:schemeClr val="bg1">
                    <a:lumMod val="95000"/>
                    <a:lumOff val="5000"/>
                  </a:schemeClr>
                </a:solidFill>
                <a:latin typeface="Monotype Corsiva" panose="03010101010201010101" pitchFamily="66" charset="0"/>
                <a:cs typeface="Times New Roman" pitchFamily="18" charset="0"/>
              </a:rPr>
              <a:t>                                                                                                                                                </a:t>
            </a:r>
            <a:endParaRPr lang="ru-RU" sz="3600" dirty="0">
              <a:solidFill>
                <a:srgbClr val="A6771A"/>
              </a:solidFill>
              <a:latin typeface="Times New Roman" pitchFamily="18" charset="0"/>
              <a:cs typeface="Times New Roman" pitchFamily="18" charset="0"/>
            </a:endParaRPr>
          </a:p>
          <a:p>
            <a:pPr algn="ctr"/>
            <a:endParaRPr lang="ru-RU" sz="3600" b="1" dirty="0">
              <a:solidFill>
                <a:schemeClr val="bg1">
                  <a:lumMod val="95000"/>
                  <a:lumOff val="5000"/>
                </a:schemeClr>
              </a:solidFill>
              <a:latin typeface="Monotype Corsiva" panose="03010101010201010101" pitchFamily="66" charset="0"/>
            </a:endParaRP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52902" y="4079631"/>
            <a:ext cx="1987062" cy="264941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15047" y="4079631"/>
            <a:ext cx="1987061" cy="264941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7" name="Рисунок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29615" y="4079631"/>
            <a:ext cx="3532551" cy="264941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8" name="Рисунок 7"/>
          <p:cNvPicPr>
            <a:picLocks noChangeAspect="1"/>
          </p:cNvPicPr>
          <p:nvPr/>
        </p:nvPicPr>
        <p:blipFill>
          <a:blip r:embed="rId5"/>
          <a:stretch>
            <a:fillRect/>
          </a:stretch>
        </p:blipFill>
        <p:spPr>
          <a:xfrm>
            <a:off x="2234294" y="4317669"/>
            <a:ext cx="2978495" cy="2454692"/>
          </a:xfrm>
          <a:prstGeom prst="rect">
            <a:avLst/>
          </a:prstGeom>
        </p:spPr>
      </p:pic>
      <p:pic>
        <p:nvPicPr>
          <p:cNvPr id="9" name="Рисунок 8"/>
          <p:cNvPicPr>
            <a:picLocks noChangeAspect="1"/>
          </p:cNvPicPr>
          <p:nvPr/>
        </p:nvPicPr>
        <p:blipFill>
          <a:blip r:embed="rId6"/>
          <a:stretch>
            <a:fillRect/>
          </a:stretch>
        </p:blipFill>
        <p:spPr>
          <a:xfrm>
            <a:off x="6916176" y="4396154"/>
            <a:ext cx="2870402" cy="2365608"/>
          </a:xfrm>
          <a:prstGeom prst="rect">
            <a:avLst/>
          </a:prstGeom>
        </p:spPr>
      </p:pic>
      <p:pic>
        <p:nvPicPr>
          <p:cNvPr id="10" name="Рисунок 9"/>
          <p:cNvPicPr>
            <a:picLocks noChangeAspect="1"/>
          </p:cNvPicPr>
          <p:nvPr/>
        </p:nvPicPr>
        <p:blipFill>
          <a:blip r:embed="rId7"/>
          <a:stretch>
            <a:fillRect/>
          </a:stretch>
        </p:blipFill>
        <p:spPr>
          <a:xfrm>
            <a:off x="11002108" y="5431412"/>
            <a:ext cx="1297633" cy="1297633"/>
          </a:xfrm>
          <a:prstGeom prst="rect">
            <a:avLst/>
          </a:prstGeom>
        </p:spPr>
      </p:pic>
      <p:pic>
        <p:nvPicPr>
          <p:cNvPr id="11" name="Рисунок 10"/>
          <p:cNvPicPr>
            <a:picLocks noChangeAspect="1"/>
          </p:cNvPicPr>
          <p:nvPr/>
        </p:nvPicPr>
        <p:blipFill>
          <a:blip r:embed="rId7"/>
          <a:stretch>
            <a:fillRect/>
          </a:stretch>
        </p:blipFill>
        <p:spPr>
          <a:xfrm flipH="1">
            <a:off x="-80629" y="5433776"/>
            <a:ext cx="1347769" cy="1295269"/>
          </a:xfrm>
          <a:prstGeom prst="rect">
            <a:avLst/>
          </a:prstGeom>
        </p:spPr>
      </p:pic>
      <p:pic>
        <p:nvPicPr>
          <p:cNvPr id="13" name="Рисунок 12"/>
          <p:cNvPicPr>
            <a:picLocks noChangeAspect="1"/>
          </p:cNvPicPr>
          <p:nvPr/>
        </p:nvPicPr>
        <p:blipFill>
          <a:blip r:embed="rId8"/>
          <a:stretch>
            <a:fillRect/>
          </a:stretch>
        </p:blipFill>
        <p:spPr>
          <a:xfrm flipH="1">
            <a:off x="0" y="0"/>
            <a:ext cx="1143289" cy="1011106"/>
          </a:xfrm>
          <a:prstGeom prst="rect">
            <a:avLst/>
          </a:prstGeom>
        </p:spPr>
      </p:pic>
      <p:pic>
        <p:nvPicPr>
          <p:cNvPr id="6" name="Рисунок 5"/>
          <p:cNvPicPr>
            <a:picLocks noChangeAspect="1"/>
          </p:cNvPicPr>
          <p:nvPr/>
        </p:nvPicPr>
        <p:blipFill>
          <a:blip r:embed="rId9"/>
          <a:stretch>
            <a:fillRect/>
          </a:stretch>
        </p:blipFill>
        <p:spPr>
          <a:xfrm flipH="1">
            <a:off x="10961320" y="-3958"/>
            <a:ext cx="1230680" cy="1031319"/>
          </a:xfrm>
          <a:prstGeom prst="rect">
            <a:avLst/>
          </a:prstGeom>
        </p:spPr>
      </p:pic>
    </p:spTree>
    <p:extLst>
      <p:ext uri="{BB962C8B-B14F-4D97-AF65-F5344CB8AC3E}">
        <p14:creationId xmlns:p14="http://schemas.microsoft.com/office/powerpoint/2010/main" val="98676186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1751672" y="0"/>
            <a:ext cx="9998307" cy="6773243"/>
          </a:xfrm>
          <a:prstGeom prst="rect">
            <a:avLst/>
          </a:prstGeom>
        </p:spPr>
      </p:pic>
      <p:sp>
        <p:nvSpPr>
          <p:cNvPr id="3" name="Подзаголовок 2"/>
          <p:cNvSpPr>
            <a:spLocks noGrp="1"/>
          </p:cNvSpPr>
          <p:nvPr>
            <p:ph type="subTitle" idx="1"/>
          </p:nvPr>
        </p:nvSpPr>
        <p:spPr>
          <a:xfrm>
            <a:off x="711200" y="785446"/>
            <a:ext cx="10882922" cy="5838092"/>
          </a:xfrm>
        </p:spPr>
        <p:txBody>
          <a:bodyPr>
            <a:normAutofit/>
          </a:bodyPr>
          <a:lstStyle/>
          <a:p>
            <a:pPr algn="ctr">
              <a:defRPr/>
            </a:pPr>
            <a:endParaRPr lang="ru-RU" sz="3600" b="1" cap="small" dirty="0">
              <a:solidFill>
                <a:schemeClr val="bg1">
                  <a:lumMod val="95000"/>
                  <a:lumOff val="5000"/>
                </a:schemeClr>
              </a:solidFill>
              <a:latin typeface="Monotype Corsiva" panose="03010101010201010101" pitchFamily="66" charset="0"/>
              <a:cs typeface="Times New Roman" pitchFamily="18" charset="0"/>
            </a:endParaRPr>
          </a:p>
          <a:p>
            <a:pPr algn="ctr">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smtClean="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smtClean="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lgn="ctr">
              <a:defRPr/>
            </a:pPr>
            <a:r>
              <a:rPr lang="ru-RU" sz="1800" b="1" cap="small" dirty="0" smtClean="0">
                <a:solidFill>
                  <a:schemeClr val="bg1">
                    <a:lumMod val="95000"/>
                    <a:lumOff val="5000"/>
                  </a:schemeClr>
                </a:solidFill>
                <a:latin typeface="Monotype Corsiva" panose="03010101010201010101" pitchFamily="66" charset="0"/>
                <a:cs typeface="Times New Roman" pitchFamily="18" charset="0"/>
              </a:rPr>
              <a:t>                                                                                                                                                </a:t>
            </a:r>
            <a:endParaRPr lang="ru-RU" sz="3600" dirty="0">
              <a:solidFill>
                <a:srgbClr val="A6771A"/>
              </a:solidFill>
              <a:latin typeface="Times New Roman" pitchFamily="18" charset="0"/>
              <a:cs typeface="Times New Roman" pitchFamily="18" charset="0"/>
            </a:endParaRPr>
          </a:p>
          <a:p>
            <a:pPr algn="ctr"/>
            <a:endParaRPr lang="ru-RU" sz="3600" b="1" dirty="0">
              <a:solidFill>
                <a:schemeClr val="bg1">
                  <a:lumMod val="95000"/>
                  <a:lumOff val="5000"/>
                </a:schemeClr>
              </a:solidFill>
              <a:latin typeface="Monotype Corsiva" panose="03010101010201010101" pitchFamily="66" charset="0"/>
            </a:endParaRPr>
          </a:p>
        </p:txBody>
      </p:sp>
      <p:pic>
        <p:nvPicPr>
          <p:cNvPr id="2" name="Рисунок 1"/>
          <p:cNvPicPr>
            <a:picLocks noChangeAspect="1"/>
          </p:cNvPicPr>
          <p:nvPr/>
        </p:nvPicPr>
        <p:blipFill>
          <a:blip r:embed="rId3"/>
          <a:stretch>
            <a:fillRect/>
          </a:stretch>
        </p:blipFill>
        <p:spPr>
          <a:xfrm>
            <a:off x="10419198" y="5533901"/>
            <a:ext cx="1814507" cy="1454544"/>
          </a:xfrm>
          <a:prstGeom prst="rect">
            <a:avLst/>
          </a:prstGeom>
        </p:spPr>
      </p:pic>
      <p:pic>
        <p:nvPicPr>
          <p:cNvPr id="5" name="Рисунок 4"/>
          <p:cNvPicPr>
            <a:picLocks noChangeAspect="1"/>
          </p:cNvPicPr>
          <p:nvPr/>
        </p:nvPicPr>
        <p:blipFill>
          <a:blip r:embed="rId4"/>
          <a:stretch>
            <a:fillRect/>
          </a:stretch>
        </p:blipFill>
        <p:spPr>
          <a:xfrm flipH="1">
            <a:off x="-62676" y="5351067"/>
            <a:ext cx="1851435" cy="1637378"/>
          </a:xfrm>
          <a:prstGeom prst="rect">
            <a:avLst/>
          </a:prstGeom>
        </p:spPr>
      </p:pic>
      <p:pic>
        <p:nvPicPr>
          <p:cNvPr id="6" name="Рисунок 5"/>
          <p:cNvPicPr>
            <a:picLocks noChangeAspect="1"/>
          </p:cNvPicPr>
          <p:nvPr/>
        </p:nvPicPr>
        <p:blipFill>
          <a:blip r:embed="rId4"/>
          <a:stretch>
            <a:fillRect/>
          </a:stretch>
        </p:blipFill>
        <p:spPr>
          <a:xfrm flipH="1">
            <a:off x="-90966" y="-69578"/>
            <a:ext cx="1933604" cy="1710047"/>
          </a:xfrm>
          <a:prstGeom prst="rect">
            <a:avLst/>
          </a:prstGeom>
        </p:spPr>
      </p:pic>
      <p:pic>
        <p:nvPicPr>
          <p:cNvPr id="8" name="Рисунок 7"/>
          <p:cNvPicPr>
            <a:picLocks noChangeAspect="1"/>
          </p:cNvPicPr>
          <p:nvPr/>
        </p:nvPicPr>
        <p:blipFill>
          <a:blip r:embed="rId3"/>
          <a:stretch>
            <a:fillRect/>
          </a:stretch>
        </p:blipFill>
        <p:spPr>
          <a:xfrm>
            <a:off x="10419198" y="0"/>
            <a:ext cx="1853713" cy="1485972"/>
          </a:xfrm>
          <a:prstGeom prst="rect">
            <a:avLst/>
          </a:prstGeom>
        </p:spPr>
      </p:pic>
    </p:spTree>
    <p:extLst>
      <p:ext uri="{BB962C8B-B14F-4D97-AF65-F5344CB8AC3E}">
        <p14:creationId xmlns:p14="http://schemas.microsoft.com/office/powerpoint/2010/main" val="402510697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28955" y="304800"/>
            <a:ext cx="11898922" cy="1172308"/>
          </a:xfrm>
        </p:spPr>
        <p:txBody>
          <a:bodyPr>
            <a:noAutofit/>
          </a:bodyPr>
          <a:lstStyle/>
          <a:p>
            <a:pPr algn="ctr"/>
            <a:r>
              <a:rPr lang="ru-RU" sz="4000" dirty="0">
                <a:solidFill>
                  <a:schemeClr val="bg1">
                    <a:lumMod val="95000"/>
                    <a:lumOff val="5000"/>
                  </a:schemeClr>
                </a:solidFill>
                <a:latin typeface="Monotype Corsiva" panose="03010101010201010101" pitchFamily="66" charset="0"/>
              </a:rPr>
              <a:t>Упражнения для развития </a:t>
            </a:r>
            <a:r>
              <a:rPr lang="ru-RU" sz="4000" dirty="0" smtClean="0">
                <a:solidFill>
                  <a:schemeClr val="bg1">
                    <a:lumMod val="95000"/>
                    <a:lumOff val="5000"/>
                  </a:schemeClr>
                </a:solidFill>
                <a:latin typeface="Monotype Corsiva" panose="03010101010201010101" pitchFamily="66" charset="0"/>
              </a:rPr>
              <a:t>общей </a:t>
            </a:r>
            <a:r>
              <a:rPr lang="ru-RU" sz="4000" dirty="0">
                <a:solidFill>
                  <a:schemeClr val="bg1">
                    <a:lumMod val="95000"/>
                    <a:lumOff val="5000"/>
                  </a:schemeClr>
                </a:solidFill>
                <a:latin typeface="Monotype Corsiva" panose="03010101010201010101" pitchFamily="66" charset="0"/>
              </a:rPr>
              <a:t>и мелкой моторики</a:t>
            </a:r>
            <a:br>
              <a:rPr lang="ru-RU" sz="4000" dirty="0">
                <a:solidFill>
                  <a:schemeClr val="bg1">
                    <a:lumMod val="95000"/>
                    <a:lumOff val="5000"/>
                  </a:schemeClr>
                </a:solidFill>
                <a:latin typeface="Monotype Corsiva" panose="03010101010201010101" pitchFamily="66" charset="0"/>
              </a:rPr>
            </a:br>
            <a:endParaRPr lang="ru-RU" sz="4000" dirty="0">
              <a:solidFill>
                <a:schemeClr val="bg1">
                  <a:lumMod val="95000"/>
                  <a:lumOff val="5000"/>
                </a:schemeClr>
              </a:solidFill>
              <a:latin typeface="Monotype Corsiva" panose="03010101010201010101" pitchFamily="66" charset="0"/>
            </a:endParaRPr>
          </a:p>
        </p:txBody>
      </p:sp>
      <p:sp>
        <p:nvSpPr>
          <p:cNvPr id="3" name="Подзаголовок 2"/>
          <p:cNvSpPr>
            <a:spLocks noGrp="1"/>
          </p:cNvSpPr>
          <p:nvPr>
            <p:ph type="subTitle" idx="1"/>
          </p:nvPr>
        </p:nvSpPr>
        <p:spPr>
          <a:xfrm>
            <a:off x="711200" y="1477108"/>
            <a:ext cx="10882922" cy="5146430"/>
          </a:xfrm>
        </p:spPr>
        <p:txBody>
          <a:bodyPr>
            <a:normAutofit/>
          </a:bodyPr>
          <a:lstStyle/>
          <a:p>
            <a:pPr>
              <a:defRPr/>
            </a:pPr>
            <a:endParaRPr lang="ru-RU" sz="1800" b="1" cap="small" dirty="0" smtClean="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smtClean="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smtClean="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defRPr/>
            </a:pPr>
            <a:endParaRPr lang="ru-RU" sz="1800" b="1" cap="small" dirty="0">
              <a:solidFill>
                <a:schemeClr val="bg1">
                  <a:lumMod val="95000"/>
                  <a:lumOff val="5000"/>
                </a:schemeClr>
              </a:solidFill>
              <a:latin typeface="Monotype Corsiva" panose="03010101010201010101" pitchFamily="66" charset="0"/>
              <a:cs typeface="Times New Roman" pitchFamily="18" charset="0"/>
            </a:endParaRPr>
          </a:p>
          <a:p>
            <a:pPr algn="ctr">
              <a:defRPr/>
            </a:pPr>
            <a:r>
              <a:rPr lang="ru-RU" sz="1800" b="1" cap="small" dirty="0" smtClean="0">
                <a:solidFill>
                  <a:schemeClr val="bg1">
                    <a:lumMod val="95000"/>
                    <a:lumOff val="5000"/>
                  </a:schemeClr>
                </a:solidFill>
                <a:latin typeface="Monotype Corsiva" panose="03010101010201010101" pitchFamily="66" charset="0"/>
                <a:cs typeface="Times New Roman" pitchFamily="18" charset="0"/>
              </a:rPr>
              <a:t>                                                                                                                                                </a:t>
            </a:r>
            <a:endParaRPr lang="ru-RU" sz="3600" dirty="0">
              <a:solidFill>
                <a:srgbClr val="A6771A"/>
              </a:solidFill>
              <a:latin typeface="Times New Roman" pitchFamily="18" charset="0"/>
              <a:cs typeface="Times New Roman" pitchFamily="18" charset="0"/>
            </a:endParaRPr>
          </a:p>
          <a:p>
            <a:pPr algn="ctr"/>
            <a:endParaRPr lang="ru-RU" sz="3600" b="1" dirty="0">
              <a:solidFill>
                <a:schemeClr val="bg1">
                  <a:lumMod val="95000"/>
                  <a:lumOff val="5000"/>
                </a:schemeClr>
              </a:solidFill>
              <a:latin typeface="Monotype Corsiva" panose="03010101010201010101" pitchFamily="66" charset="0"/>
            </a:endParaRPr>
          </a:p>
        </p:txBody>
      </p:sp>
      <p:pic>
        <p:nvPicPr>
          <p:cNvPr id="6" name="Рисунок 5"/>
          <p:cNvPicPr>
            <a:picLocks noChangeAspect="1"/>
          </p:cNvPicPr>
          <p:nvPr/>
        </p:nvPicPr>
        <p:blipFill>
          <a:blip r:embed="rId2"/>
          <a:stretch>
            <a:fillRect/>
          </a:stretch>
        </p:blipFill>
        <p:spPr>
          <a:xfrm flipH="1">
            <a:off x="-15133" y="0"/>
            <a:ext cx="1087652" cy="961901"/>
          </a:xfrm>
          <a:prstGeom prst="rect">
            <a:avLst/>
          </a:prstGeom>
        </p:spPr>
      </p:pic>
      <p:pic>
        <p:nvPicPr>
          <p:cNvPr id="7" name="Рисунок 6"/>
          <p:cNvPicPr>
            <a:picLocks noChangeAspect="1"/>
          </p:cNvPicPr>
          <p:nvPr/>
        </p:nvPicPr>
        <p:blipFill>
          <a:blip r:embed="rId3"/>
          <a:stretch>
            <a:fillRect/>
          </a:stretch>
        </p:blipFill>
        <p:spPr>
          <a:xfrm flipH="1">
            <a:off x="11120030" y="-53120"/>
            <a:ext cx="1113282" cy="1131644"/>
          </a:xfrm>
          <a:prstGeom prst="rect">
            <a:avLst/>
          </a:prstGeom>
        </p:spPr>
      </p:pic>
      <p:pic>
        <p:nvPicPr>
          <p:cNvPr id="10" name="Рисунок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2365" y="961901"/>
            <a:ext cx="6254339" cy="469075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2" name="Рисунок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88245" y="2649416"/>
            <a:ext cx="5339632" cy="400472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15914738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940</TotalTime>
  <Words>369</Words>
  <Application>Microsoft Office PowerPoint</Application>
  <PresentationFormat>Широкоэкранный</PresentationFormat>
  <Paragraphs>162</Paragraphs>
  <Slides>16</Slides>
  <Notes>0</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16</vt:i4>
      </vt:variant>
    </vt:vector>
  </HeadingPairs>
  <TitlesOfParts>
    <vt:vector size="23" baseType="lpstr">
      <vt:lpstr>Arial</vt:lpstr>
      <vt:lpstr>Calibri</vt:lpstr>
      <vt:lpstr>Constantia</vt:lpstr>
      <vt:lpstr>Monotype Corsiva</vt:lpstr>
      <vt:lpstr>Times New Roman</vt:lpstr>
      <vt:lpstr>Wingdings 2</vt:lpstr>
      <vt:lpstr>Поток</vt:lpstr>
      <vt:lpstr>Муниципальное  бюджетное дошкольное образовательное учреждение «Центр развития ребенка-детский сад с. Новосысоевка» </vt:lpstr>
      <vt:lpstr> Хорошо развитая речь – важнейшее условие всестороннего полноценного развития детей.  Чем богаче и правильнее у ребенка речь, тем легче ему высказывать свои мысли, тем шире его возможности в познании окружающей действительности, содержательнее и полноценнее отношения со сверстниками и взрослыми, тем активнее осуществляется его психическое развитие. Но в последнее время наблюдается рост числа детей, имеющих речевые нарушения. </vt:lpstr>
      <vt:lpstr> Поэтому так важно заботиться о формировании речи детей, о ее чистоте и правильности, предупреждая и исправляя различные нарушения, которыми считаются любые отклонения от общепринятых норм языка.      Работа с ребенком должна быть игровой, динамичной, эмоционально приятной, неутомимой и разнообразной. А это объективно подталкивает к поискам как традиционных, так и нетрадиционных игровых приемов в коррекционной логопедической работе с детьми.</vt:lpstr>
      <vt:lpstr> В настоящее время нетрадиционные формы и средства работы с детьми привлекают всё большее внимание. Су-Джок терапия – одна из них. Основанная на традиционной акупунктуре и восточной медицине, она считается одной из лучших систем самооздоровления.</vt:lpstr>
      <vt:lpstr>Следовательно, актуальность использования массажера Су-Джок в логопедической коррекции у дошкольников с речевыми нарушениями состоит в том, что: - во-первых, ребенок-дошкольник очень пластичен и легко обучаем, но для детей с речевыми нарушениями характерна быстрая утомляемость и потеря интереса к обучению. Использование массажера Су-Джок вызывает интерес и помогает решить эту проблему;  - во – вторых, детям нравится массировать пальцы и ладошки, что оказывает благотворное влияние на мелкую моторику пальцев рук, тем самым, способствуя развитию речи.       Цель Су-Джок терапии у дошкольников. 1.Нормализовать мышечный тонус; 2.Опосредованно стимулировать речевые области в коре головного мозга; 3.Скорректировать речевые нарушения;  4.Сохранить и укрепить здоровье детей дошкольного возраста.  Исходя из данной цели были поставлены следующие задачи: 1. Воздействовать на биологически активные точки кистей рук с помощью Су–Джок массажера. 2. Стимулировать речевые зоны коры головного мозга. 3. Повысить уровень компетентности педагогов и родителей в вопросах коррекции речевых нарушений у детей.  </vt:lpstr>
      <vt:lpstr> В своей практике мы применяем Су-Джок - массажеры в виде массажных шариков в комплекте с двумя «волшебными» кольцами. Шариком можно стимулировать зоны на ладонях, а «волшебные» колечки надеваются на пальчики.  Ими можно массировать труднодоступные места.</vt:lpstr>
      <vt:lpstr>Приемы работы Су – Джок массажером: 1. Массаж специальным шариком. Поскольку на ладони находится множество биологически активных точек, эффективным способом их стимуляции является массаж специальным шариком. Шариком ребенку воздействуют на пальчики, кисти, ладошки рук, прокатывая его между ними. У ребенка повышается тонус мышц, происходит прилив крови к конечностям. Вследствие этого происходит улучшение мелкой моторики и чувствительности конечностей ребенка. 2. Массаж эластичным кольцом. Пружинные кольца надеваются на пальчики ребенка и прокатываются по ним, массируя каждый палец до его покраснения и появлении ощущения тепла. Эту процедуру необходимо повторять ежедневно. С помощью шаров – «ежиков» с колечками детям нравится массировать пальцы и ладошки, что оказывает благотворное влияние на весь организм.  </vt:lpstr>
      <vt:lpstr>Презентация PowerPoint</vt:lpstr>
      <vt:lpstr>Упражнения для развития общей и мелкой моторики </vt:lpstr>
      <vt:lpstr>Развитие фонематического слуха и восприятия   </vt:lpstr>
      <vt:lpstr>Коррекция произношения Автоматизация звука. Дети выполняют инструкции логопеда, одновременно проговаривая стихотворение на автоматизацию нарушенного звука.   </vt:lpstr>
      <vt:lpstr>Развитие звукового и слогового анализа слов Использование шариков для звукового анализа слов Для характеристики звуков используются массажные шарики трех цветов: красный, синий, зеленый. По заданию логопеда ребенок показывает соответствующий обозначению звука шарик. Прокатывание шарика по буквам.  </vt:lpstr>
      <vt:lpstr>Совершенствование  лексико-грамматических категорий  Упражнение «Один-много». Логопед катит «чудо-шарик» по столу ребенку, называя предмет в единственном числе. Ребенок, поймав ладонью шарик, откатывает его назад, называя существительные во множественном числе. Аналогично проводим упражнения «Назови ласково», «Скажи наоборот»  </vt:lpstr>
      <vt:lpstr>Ручной массаж кистей и пальцев рук очень полезен и эффективен .  Кончики пальцев необходимо массажировать до стойкого ощущения тепла. Это оказывает оздоравливающее воздействие на весь организм. Особенно важно воздействовать на большой палец, отвечающий за голову человека. </vt:lpstr>
      <vt:lpstr>В результате использования су-джок терапии:  осуществляется благоприятное воздействие на весь организм; стимулируются речевые зоны коры головного мозга; развивается координация движений и мелкая моторика; развиваются произвольное поведение, внимание, память, речь и другие психические процессы, необходимые для становления полноценной учебной деятельности. </vt:lpstr>
      <vt:lpstr>Су-Джок терапия – это высокоэффективный, универсальный, доступный и абсолютно безопасный метод самооздоровления и самоисцеления путем воздействия на активные точки.   Он, бесспорно, оказывает стимулирующее влияние на развитие речи. Сочетание пальчиковой гимнастики, самомассажа с упражнениями по коррекции звукопроизношения и формированию лексико-грамматических категорий, позволяет значительно повысить эффективность коррекционно-логопедической деятельности как в детском саду, так и дома.   </vt:lpstr>
    </vt:vector>
  </TitlesOfParts>
  <Company>SPecialiST RePack</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ADMIN</dc:creator>
  <cp:lastModifiedBy>ADMIN</cp:lastModifiedBy>
  <cp:revision>63</cp:revision>
  <dcterms:created xsi:type="dcterms:W3CDTF">2020-04-15T03:45:01Z</dcterms:created>
  <dcterms:modified xsi:type="dcterms:W3CDTF">2024-07-21T13:28:34Z</dcterms:modified>
</cp:coreProperties>
</file>