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  <p:sldId id="264" r:id="rId6"/>
    <p:sldId id="265" r:id="rId7"/>
    <p:sldId id="266" r:id="rId8"/>
    <p:sldId id="258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DBEA371-94D4-47A4-A732-9ADFF1C322B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4A964E0-03F3-446C-A547-448EF0D07E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404665"/>
            <a:ext cx="828092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1. Хвощи живут:</a:t>
            </a:r>
          </a:p>
          <a:p>
            <a:r>
              <a:rPr lang="ru-RU" sz="2000" dirty="0"/>
              <a:t>А) во влажных условиях  </a:t>
            </a:r>
            <a:r>
              <a:rPr lang="ru-RU" sz="2000" dirty="0" smtClean="0"/>
              <a:t>     </a:t>
            </a:r>
            <a:r>
              <a:rPr lang="ru-RU" sz="2000" dirty="0"/>
              <a:t>В) в условиях недостатка влаги  </a:t>
            </a:r>
            <a:endParaRPr lang="ru-RU" sz="2000" dirty="0" smtClean="0"/>
          </a:p>
          <a:p>
            <a:r>
              <a:rPr lang="ru-RU" sz="2000" dirty="0" smtClean="0"/>
              <a:t>С</a:t>
            </a:r>
            <a:r>
              <a:rPr lang="ru-RU" sz="2000" dirty="0"/>
              <a:t>) в засушливых условиях  </a:t>
            </a:r>
            <a:r>
              <a:rPr lang="ru-RU" sz="2000" dirty="0" smtClean="0"/>
              <a:t>  Д</a:t>
            </a:r>
            <a:r>
              <a:rPr lang="ru-RU" sz="2000" dirty="0"/>
              <a:t>) в любой среде обитания </a:t>
            </a:r>
          </a:p>
          <a:p>
            <a:endParaRPr lang="ru-RU" sz="2000" dirty="0" smtClean="0"/>
          </a:p>
          <a:p>
            <a:r>
              <a:rPr lang="ru-RU" sz="2000" dirty="0" smtClean="0"/>
              <a:t>2.Хвощи </a:t>
            </a:r>
            <a:r>
              <a:rPr lang="ru-RU" sz="2000" dirty="0"/>
              <a:t>это семенные растения?</a:t>
            </a:r>
          </a:p>
          <a:p>
            <a:r>
              <a:rPr lang="ru-RU" sz="2000" dirty="0"/>
              <a:t>а)Да               б)Нет</a:t>
            </a:r>
          </a:p>
          <a:p>
            <a:endParaRPr lang="ru-RU" sz="2000" dirty="0" smtClean="0"/>
          </a:p>
          <a:p>
            <a:r>
              <a:rPr lang="ru-RU" sz="2000" dirty="0" smtClean="0"/>
              <a:t>3</a:t>
            </a:r>
            <a:r>
              <a:rPr lang="ru-RU" sz="2000" dirty="0"/>
              <a:t>. Листья полевого хвоща располагаются:</a:t>
            </a:r>
          </a:p>
          <a:p>
            <a:r>
              <a:rPr lang="ru-RU" sz="2000" dirty="0"/>
              <a:t>А) </a:t>
            </a:r>
            <a:r>
              <a:rPr lang="ru-RU" sz="2000" dirty="0" err="1"/>
              <a:t>очередно</a:t>
            </a:r>
            <a:r>
              <a:rPr lang="ru-RU" sz="2000" dirty="0"/>
              <a:t>      В) супротивно      С) одиночно     </a:t>
            </a:r>
            <a:endParaRPr lang="ru-RU" sz="2000" dirty="0" smtClean="0"/>
          </a:p>
          <a:p>
            <a:r>
              <a:rPr lang="ru-RU" sz="2000" dirty="0" smtClean="0"/>
              <a:t>Д</a:t>
            </a:r>
            <a:r>
              <a:rPr lang="ru-RU" sz="2000" dirty="0"/>
              <a:t>) мутовчато    Е) попарно</a:t>
            </a:r>
          </a:p>
          <a:p>
            <a:endParaRPr lang="ru-RU" sz="2000" dirty="0" smtClean="0"/>
          </a:p>
          <a:p>
            <a:r>
              <a:rPr lang="ru-RU" sz="2000" dirty="0" smtClean="0"/>
              <a:t>4.Как </a:t>
            </a:r>
            <a:r>
              <a:rPr lang="ru-RU" sz="2000" dirty="0"/>
              <a:t>называется видоизмененный подземный побег?</a:t>
            </a:r>
          </a:p>
          <a:p>
            <a:r>
              <a:rPr lang="ru-RU" sz="2000" dirty="0"/>
              <a:t>а) Корневище       б) Главный корень            </a:t>
            </a:r>
            <a:endParaRPr lang="ru-RU" sz="2000" dirty="0" smtClean="0"/>
          </a:p>
          <a:p>
            <a:r>
              <a:rPr lang="ru-RU" sz="2000" dirty="0" smtClean="0"/>
              <a:t>в</a:t>
            </a:r>
            <a:r>
              <a:rPr lang="ru-RU" sz="2000" dirty="0"/>
              <a:t>) Стержневая корневая система</a:t>
            </a:r>
          </a:p>
          <a:p>
            <a:endParaRPr lang="ru-RU" sz="2000" dirty="0" smtClean="0"/>
          </a:p>
          <a:p>
            <a:r>
              <a:rPr lang="ru-RU" sz="2000" dirty="0" smtClean="0"/>
              <a:t>5.Какое </a:t>
            </a:r>
            <a:r>
              <a:rPr lang="ru-RU" sz="2000" dirty="0"/>
              <a:t>условия для размножения хвощей является самым главным?</a:t>
            </a:r>
          </a:p>
          <a:p>
            <a:r>
              <a:rPr lang="ru-RU" sz="2000" dirty="0"/>
              <a:t>а)Наличие очень яркого света             б)наличие воды        </a:t>
            </a:r>
            <a:endParaRPr lang="ru-RU" sz="2000" dirty="0" smtClean="0"/>
          </a:p>
          <a:p>
            <a:r>
              <a:rPr lang="ru-RU" sz="2000" dirty="0" smtClean="0"/>
              <a:t>в</a:t>
            </a:r>
            <a:r>
              <a:rPr lang="ru-RU" sz="2000" dirty="0"/>
              <a:t>) наличие очень высокой температуры</a:t>
            </a:r>
          </a:p>
        </p:txBody>
      </p:sp>
    </p:spTree>
    <p:extLst>
      <p:ext uri="{BB962C8B-B14F-4D97-AF65-F5344CB8AC3E}">
        <p14:creationId xmlns:p14="http://schemas.microsoft.com/office/powerpoint/2010/main" val="117054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221162"/>
            <a:ext cx="4572000" cy="64990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Дайте определение: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-бесполое поколение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-половое поколение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-вайи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-сорусы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 споры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--заросток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-гаметофит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 спорофит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-антеридии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 архегонии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-гаметы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982" y="5445225"/>
            <a:ext cx="2124475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527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190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229600" cy="1600200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57401" y="2852936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§ 21, в тетради записать значение папоротников в природе и </a:t>
            </a:r>
            <a:r>
              <a:rPr lang="ru-RU" sz="2400" smtClean="0"/>
              <a:t>жизни человека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/>
              <a:t>Сообщение </a:t>
            </a:r>
            <a:r>
              <a:rPr lang="ru-RU" sz="2400" dirty="0" smtClean="0"/>
              <a:t>(по желанию)</a:t>
            </a:r>
            <a:endParaRPr lang="ru-RU" sz="2400" dirty="0"/>
          </a:p>
          <a:p>
            <a:r>
              <a:rPr lang="ru-RU" sz="2400" dirty="0"/>
              <a:t>1.Разнообразие папоротников.</a:t>
            </a:r>
          </a:p>
          <a:p>
            <a:r>
              <a:rPr lang="ru-RU" sz="2400" dirty="0"/>
              <a:t>2.Значение папоротников и хвощевидных в образование каменного угля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601" y="5428459"/>
            <a:ext cx="2127250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51163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77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82826"/>
            <a:ext cx="4121047" cy="570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darkbook.ru/Zametki_5/gog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1"/>
            <a:ext cx="482980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298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600200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Папоротники. Особенности строения и размножения.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38" y="2996952"/>
            <a:ext cx="4229897" cy="293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0219" y="6093296"/>
            <a:ext cx="3318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Страусник</a:t>
            </a:r>
            <a:r>
              <a:rPr lang="ru-RU" sz="2000" dirty="0" smtClean="0"/>
              <a:t> обыкновенный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" t="5887" r="10268" b="10515"/>
          <a:stretch/>
        </p:blipFill>
        <p:spPr bwMode="auto">
          <a:xfrm>
            <a:off x="4845867" y="2971530"/>
            <a:ext cx="3883995" cy="2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11714" y="6093296"/>
            <a:ext cx="255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Орляк обыкновенный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445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" y="188640"/>
            <a:ext cx="4629952" cy="462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5303280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Хвощ полевой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360" y="332656"/>
            <a:ext cx="366707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5341858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Щитовник мужской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37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241" y="2753544"/>
            <a:ext cx="604175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" y="44624"/>
            <a:ext cx="5132643" cy="3841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7801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4.bp.blogspot.com/-0sJTjCEyhfw/VABHsV-7oaI/AAAAAAAAA2k/xlqiTaBZNzU/s1600/IMG_2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896544" cy="326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Щитовник мужской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1814"/>
          <a:stretch/>
        </p:blipFill>
        <p:spPr bwMode="auto">
          <a:xfrm>
            <a:off x="5292080" y="1340768"/>
            <a:ext cx="3672000" cy="480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299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223" y="4293096"/>
            <a:ext cx="3320319" cy="248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4400" dirty="0"/>
              <a:t>Многообразие папоротников.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4896544" cy="326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9" t="7084" r="12598" b="7873"/>
          <a:stretch/>
        </p:blipFill>
        <p:spPr bwMode="auto">
          <a:xfrm>
            <a:off x="5435842" y="2852936"/>
            <a:ext cx="3707888" cy="305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278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5" t="8006" r="20160" b="11365"/>
          <a:stretch/>
        </p:blipFill>
        <p:spPr bwMode="auto">
          <a:xfrm>
            <a:off x="467544" y="184381"/>
            <a:ext cx="8136904" cy="645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591175"/>
            <a:ext cx="190500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906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589485"/>
            <a:ext cx="190500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177" y="548680"/>
            <a:ext cx="849694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200" dirty="0" smtClean="0"/>
              <a:t>Стебель (корневище) папоротника находится в земле.</a:t>
            </a:r>
          </a:p>
          <a:p>
            <a:pPr marL="457200" indent="-457200">
              <a:buAutoNum type="arabicPeriod"/>
            </a:pPr>
            <a:endParaRPr lang="ru-RU" sz="2200" dirty="0" smtClean="0"/>
          </a:p>
          <a:p>
            <a:r>
              <a:rPr lang="ru-RU" sz="2200" dirty="0" smtClean="0"/>
              <a:t>2.Молодые листья папоротника свернуты улиткообразно.</a:t>
            </a:r>
          </a:p>
          <a:p>
            <a:endParaRPr lang="ru-RU" sz="2200" dirty="0" smtClean="0"/>
          </a:p>
          <a:p>
            <a:r>
              <a:rPr lang="ru-RU" sz="2200" dirty="0" smtClean="0"/>
              <a:t>3. Тело папоротника состоит только из стебля и корней.</a:t>
            </a:r>
          </a:p>
          <a:p>
            <a:endParaRPr lang="ru-RU" sz="2200" dirty="0" smtClean="0"/>
          </a:p>
          <a:p>
            <a:r>
              <a:rPr lang="ru-RU" sz="2200" dirty="0" smtClean="0"/>
              <a:t>4. В жизненном цикле папоротника преобладает фаза гаметофита.</a:t>
            </a:r>
          </a:p>
          <a:p>
            <a:endParaRPr lang="ru-RU" sz="2200" dirty="0" smtClean="0"/>
          </a:p>
          <a:p>
            <a:r>
              <a:rPr lang="ru-RU" sz="2200" dirty="0" smtClean="0"/>
              <a:t>5. Важное условие полового размножения папоротников - наличие воды.</a:t>
            </a:r>
          </a:p>
          <a:p>
            <a:endParaRPr lang="ru-RU" sz="2200" dirty="0" smtClean="0"/>
          </a:p>
          <a:p>
            <a:r>
              <a:rPr lang="ru-RU" sz="2200" dirty="0" smtClean="0"/>
              <a:t>6. Спорофит – зелёное растение папоротника.</a:t>
            </a:r>
          </a:p>
          <a:p>
            <a:endParaRPr lang="ru-RU" sz="2200" dirty="0" smtClean="0"/>
          </a:p>
          <a:p>
            <a:r>
              <a:rPr lang="ru-RU" sz="2200" dirty="0" smtClean="0"/>
              <a:t>7. Гаметофитом является заросток.</a:t>
            </a:r>
          </a:p>
          <a:p>
            <a:endParaRPr lang="ru-RU" sz="2200" dirty="0" smtClean="0"/>
          </a:p>
          <a:p>
            <a:r>
              <a:rPr lang="ru-RU" sz="2200" dirty="0" smtClean="0"/>
              <a:t>8. Споры папоротников созревают  в спороносных колосках.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9693789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Другая 10">
      <a:dk1>
        <a:sysClr val="windowText" lastClr="000000"/>
      </a:dk1>
      <a:lt1>
        <a:sysClr val="window" lastClr="FFFFFF"/>
      </a:lt1>
      <a:dk2>
        <a:srgbClr val="9CDB68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33</TotalTime>
  <Words>181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Презентация PowerPoint</vt:lpstr>
      <vt:lpstr>Презентация PowerPoint</vt:lpstr>
      <vt:lpstr>Папоротники. Особенности строения и размножения.</vt:lpstr>
      <vt:lpstr>Презентация PowerPoint</vt:lpstr>
      <vt:lpstr>Презентация PowerPoint</vt:lpstr>
      <vt:lpstr>Щитовник мужской</vt:lpstr>
      <vt:lpstr>Многообразие папоротников. 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ЛИЦ 35</cp:lastModifiedBy>
  <cp:revision>5</cp:revision>
  <dcterms:created xsi:type="dcterms:W3CDTF">2019-03-20T17:55:17Z</dcterms:created>
  <dcterms:modified xsi:type="dcterms:W3CDTF">2019-03-21T04:53:33Z</dcterms:modified>
</cp:coreProperties>
</file>