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2" r:id="rId2"/>
    <p:sldId id="263" r:id="rId3"/>
    <p:sldId id="259" r:id="rId4"/>
    <p:sldId id="264" r:id="rId5"/>
    <p:sldId id="260" r:id="rId6"/>
    <p:sldId id="265" r:id="rId7"/>
    <p:sldId id="266" r:id="rId8"/>
    <p:sldId id="267" r:id="rId9"/>
    <p:sldId id="268" r:id="rId10"/>
    <p:sldId id="269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15" autoAdjust="0"/>
  </p:normalViewPr>
  <p:slideViewPr>
    <p:cSldViewPr>
      <p:cViewPr>
        <p:scale>
          <a:sx n="62" d="100"/>
          <a:sy n="62" d="100"/>
        </p:scale>
        <p:origin x="-1590" y="-5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59681F-E3AB-4F8A-A76C-B34D18483C6C}" type="datetimeFigureOut">
              <a:rPr lang="ru-RU" smtClean="0"/>
              <a:pPr/>
              <a:t>14.12.2022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C305DE-77F7-4393-85AD-8D29302464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255977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C305DE-77F7-4393-85AD-8D29302464B7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800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catherineasquithgallery.com/uploads/posts/2021-02/1613706346_7-p-fon-tsifri-dlya-prezentatsii-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286000" y="1628800"/>
            <a:ext cx="523832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b="1" i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деятельность </a:t>
            </a:r>
          </a:p>
          <a:p>
            <a:pPr algn="ctr"/>
            <a:r>
              <a:rPr lang="ru-RU" sz="2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подготовительной группе  компенсирующей направленности на тему: </a:t>
            </a:r>
          </a:p>
          <a:p>
            <a:pPr algn="ctr"/>
            <a:r>
              <a:rPr lang="ru-RU" sz="2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«Переполох в царстве  математики»</a:t>
            </a:r>
            <a:endParaRPr lang="ru-RU" sz="2400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5113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611560" y="986063"/>
            <a:ext cx="8064896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«Ребята, спасибо  большое, за помощь, вы такие умные, сообразительные, внимательные, вы справились со всеми заданиями, и в моем царстве теперь полный порядок!»   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«Царица Математики»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catherineasquithgallery.com/uploads/posts/2021-03/1614603176_3-p-fon-dlya-prezentatsii-s-belim-fonom-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6" name="Picture 2" descr="https://ds05.infourok.ru/uploads/ex/00ff/000f08a6-e2126c63/img6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221" y="0"/>
            <a:ext cx="5868779" cy="56612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72682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3" name="Rectangle 11"/>
          <p:cNvSpPr>
            <a:spLocks noChangeArrowheads="1"/>
          </p:cNvSpPr>
          <p:nvPr/>
        </p:nvSpPr>
        <p:spPr bwMode="auto">
          <a:xfrm>
            <a:off x="827584" y="216229"/>
            <a:ext cx="7632848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«Здравствуйте, ребята! Пишет вам царица Математики. У меня случилась беда, я не могу попасть в свое царство, царство великой науки –на островах Математики! Злой колдун Неуч навел в моем царстве переполох, и мне нужна ваша помощь. Я слышала что вы умные  и отзывчивые ребята, готовитесь идти в школу, многое уже знаете и умеете. Прошу вас откликнуться на мою просьбу, и навести на моих островах порядок(выполнив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задания)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!!!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                                                                                            Царица Математики».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4093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honoteka.org/uploads/posts/2021-03/1616520943_33-p-morskoi-fon-dlya-prezentatsii-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2312"/>
            <a:ext cx="9309176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5E6E5"/>
              </a:clrFrom>
              <a:clrTo>
                <a:srgbClr val="E5E6E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708920"/>
            <a:ext cx="4217736" cy="450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7" y="5167441"/>
            <a:ext cx="1348670" cy="123904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Остров </a:t>
            </a:r>
          </a:p>
          <a:p>
            <a:pPr algn="ctr"/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Разминка</a:t>
            </a:r>
            <a:endParaRPr lang="ru-RU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305369" y="2980757"/>
            <a:ext cx="1764510" cy="1479778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92D050"/>
                </a:solidFill>
              </a:rPr>
              <a:t>Остров Числовых  домиков</a:t>
            </a:r>
            <a:endParaRPr lang="ru-RU" dirty="0">
              <a:solidFill>
                <a:srgbClr val="92D05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05369" y="692696"/>
            <a:ext cx="2322415" cy="1256459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Остров </a:t>
            </a:r>
          </a:p>
          <a:p>
            <a:pPr algn="ctr"/>
            <a:r>
              <a:rPr lang="ru-RU" sz="1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Загадочный</a:t>
            </a:r>
            <a:endParaRPr lang="ru-RU" sz="1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6839026" y="4910640"/>
            <a:ext cx="1996808" cy="1685460"/>
          </a:xfrm>
          <a:prstGeom prst="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Остров Посчитай и раскрась</a:t>
            </a:r>
            <a:endParaRPr lang="ru-RU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Трапеция 6"/>
          <p:cNvSpPr/>
          <p:nvPr/>
        </p:nvSpPr>
        <p:spPr>
          <a:xfrm>
            <a:off x="3707903" y="444659"/>
            <a:ext cx="2470938" cy="1504495"/>
          </a:xfrm>
          <a:prstGeom prst="trapezoid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C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Остров Задач</a:t>
            </a:r>
            <a:endParaRPr lang="ru-RU" dirty="0">
              <a:solidFill>
                <a:srgbClr val="CC66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926678" y="1811942"/>
            <a:ext cx="2217321" cy="125701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Остров</a:t>
            </a:r>
          </a:p>
          <a:p>
            <a:pPr algn="ctr"/>
            <a:r>
              <a:rPr lang="ru-RU" dirty="0" smtClean="0">
                <a:solidFill>
                  <a:srgbClr val="FFFF00"/>
                </a:solidFill>
              </a:rPr>
              <a:t>Заколдованных предметов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9" name="Стрелка влево 8"/>
          <p:cNvSpPr/>
          <p:nvPr/>
        </p:nvSpPr>
        <p:spPr>
          <a:xfrm>
            <a:off x="2685820" y="5753368"/>
            <a:ext cx="638338" cy="224536"/>
          </a:xfrm>
          <a:prstGeom prst="lef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лево 9"/>
          <p:cNvSpPr/>
          <p:nvPr/>
        </p:nvSpPr>
        <p:spPr>
          <a:xfrm>
            <a:off x="1778049" y="5753368"/>
            <a:ext cx="717750" cy="267919"/>
          </a:xfrm>
          <a:prstGeom prst="lef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верх 10"/>
          <p:cNvSpPr/>
          <p:nvPr/>
        </p:nvSpPr>
        <p:spPr>
          <a:xfrm>
            <a:off x="1066466" y="4577316"/>
            <a:ext cx="242316" cy="489204"/>
          </a:xfrm>
          <a:prstGeom prst="up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верх 11"/>
          <p:cNvSpPr/>
          <p:nvPr/>
        </p:nvSpPr>
        <p:spPr>
          <a:xfrm flipH="1">
            <a:off x="1441720" y="2420888"/>
            <a:ext cx="249957" cy="559868"/>
          </a:xfrm>
          <a:prstGeom prst="up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верх 13"/>
          <p:cNvSpPr/>
          <p:nvPr/>
        </p:nvSpPr>
        <p:spPr>
          <a:xfrm>
            <a:off x="1441719" y="1629168"/>
            <a:ext cx="249957" cy="639974"/>
          </a:xfrm>
          <a:prstGeom prst="up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>
            <a:off x="2627784" y="1052736"/>
            <a:ext cx="1080119" cy="288032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>
            <a:off x="6051218" y="2471519"/>
            <a:ext cx="787808" cy="221687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низ 18"/>
          <p:cNvSpPr/>
          <p:nvPr/>
        </p:nvSpPr>
        <p:spPr>
          <a:xfrm>
            <a:off x="5509838" y="2115960"/>
            <a:ext cx="291032" cy="762128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>
            <a:off x="7956376" y="3501008"/>
            <a:ext cx="288032" cy="749244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низ 20"/>
          <p:cNvSpPr/>
          <p:nvPr/>
        </p:nvSpPr>
        <p:spPr>
          <a:xfrm flipH="1">
            <a:off x="8008954" y="4351172"/>
            <a:ext cx="235454" cy="816268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7740352" y="446053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png-images.ru/wp-content/uploads/2015/03/03/8318/png/plate_PNG533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404664"/>
            <a:ext cx="4297615" cy="4382089"/>
          </a:xfrm>
          <a:prstGeom prst="rect">
            <a:avLst/>
          </a:prstGeom>
          <a:noFill/>
        </p:spPr>
      </p:pic>
      <p:pic>
        <p:nvPicPr>
          <p:cNvPr id="1034" name="Picture 10" descr="https://png-images.ru/wp-content/uploads/2015/03/03/8318/png/plate_PNG532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780928"/>
            <a:ext cx="3734043" cy="3312368"/>
          </a:xfrm>
          <a:prstGeom prst="rect">
            <a:avLst/>
          </a:prstGeom>
          <a:noFill/>
        </p:spPr>
      </p:pic>
      <p:pic>
        <p:nvPicPr>
          <p:cNvPr id="16" name="Рисунок 15" descr="https://i.pinimg.com/originals/d6/10/b3/d610b3858ec407e245debafdfc2ea5d2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2" y="836712"/>
            <a:ext cx="1057275" cy="1285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https://i.pinimg.com/originals/d6/10/b3/d610b3858ec407e245debafdfc2ea5d2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1484784"/>
            <a:ext cx="1057275" cy="1285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https://i.pinimg.com/originals/d6/10/b3/d610b3858ec407e245debafdfc2ea5d2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92280" y="1772816"/>
            <a:ext cx="1057275" cy="1285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https://i.pinimg.com/originals/d6/10/b3/d610b3858ec407e245debafdfc2ea5d2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2636912"/>
            <a:ext cx="1057275" cy="1285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 descr="https://i.pinimg.com/originals/d6/10/b3/d610b3858ec407e245debafdfc2ea5d2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712" y="3140968"/>
            <a:ext cx="1057275" cy="1285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20" descr="https://i.pinimg.com/originals/d6/10/b3/d610b3858ec407e245debafdfc2ea5d2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3645024"/>
            <a:ext cx="1057275" cy="1285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Рисунок 22" descr="https://i.pinimg.com/originals/d6/10/b3/d610b3858ec407e245debafdfc2ea5d2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4149080"/>
            <a:ext cx="1057275" cy="1285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3827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goods.kaypu.com/photo/5244fb26d44c4800220ad9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582769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uchitel-slovesnosti.ru/990/099/0.page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60648"/>
            <a:ext cx="9144000" cy="61973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686745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41.doutuapse.ru/images/math57-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75456"/>
            <a:ext cx="9144000" cy="75334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359778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kladraz.ru/upload/blogs2/2019/1/24174_08b64ad5b7fd13d79805152880c1c63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0"/>
            <a:ext cx="7704856" cy="6857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775</TotalTime>
  <Words>90</Words>
  <Application>Microsoft Office PowerPoint</Application>
  <PresentationFormat>Экран (4:3)</PresentationFormat>
  <Paragraphs>19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UZER</dc:creator>
  <cp:lastModifiedBy>Пользователь Windows</cp:lastModifiedBy>
  <cp:revision>28</cp:revision>
  <dcterms:created xsi:type="dcterms:W3CDTF">2022-04-18T11:30:08Z</dcterms:created>
  <dcterms:modified xsi:type="dcterms:W3CDTF">2022-12-14T07:22:21Z</dcterms:modified>
</cp:coreProperties>
</file>