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BE2CFAC-88C9-447C-92A8-04D1485D3536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6C21C78-348B-4F5B-89B7-DD7FAD4C88F2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geeksforgeeks.org/number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Тема урока: «</a:t>
            </a:r>
            <a:r>
              <a:rPr lang="ru-RU" b="1" dirty="0" smtClean="0"/>
              <a:t>Нострадамус»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</a:t>
            </a:r>
            <a:r>
              <a:rPr lang="ru-RU" b="1" dirty="0"/>
              <a:t>“Будущее”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lvl="2"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английского языка</a:t>
            </a:r>
          </a:p>
          <a:p>
            <a:pPr lvl="2"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Петина ЛН, МБОУ «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Новосафоновская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Прокопьевский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МО, п.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Новосафоновский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093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our future?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20" y="1991937"/>
            <a:ext cx="8781976" cy="359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6657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his name? What is he?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87423"/>
            <a:ext cx="6980998" cy="4380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4355976" y="1196752"/>
            <a:ext cx="0" cy="15121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846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0866" y="6165304"/>
            <a:ext cx="8229600" cy="536923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https://www.geeksforgeeks.org/numbers/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8" y="1412776"/>
            <a:ext cx="8550319" cy="432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881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Impress yourselves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к выразить свое мнение на английском языке? Английский язык, Изучаем английский, Разговорный английски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6264696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8521803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14</TotalTime>
  <Words>44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Паркет</vt:lpstr>
      <vt:lpstr>Тема урока: «Нострадамус»   “Будущее” </vt:lpstr>
      <vt:lpstr>What is our future?</vt:lpstr>
      <vt:lpstr>What is his name? What is he?</vt:lpstr>
      <vt:lpstr>Numbers </vt:lpstr>
      <vt:lpstr>Impress yourselves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«Нострадамус»  УМК Форвард, 8 класс, раздел 8 “Будущее”</dc:title>
  <dc:creator>1A</dc:creator>
  <cp:lastModifiedBy>1A</cp:lastModifiedBy>
  <cp:revision>3</cp:revision>
  <dcterms:created xsi:type="dcterms:W3CDTF">2025-03-26T14:41:57Z</dcterms:created>
  <dcterms:modified xsi:type="dcterms:W3CDTF">2025-03-27T15:47:00Z</dcterms:modified>
</cp:coreProperties>
</file>