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35" autoAdjust="0"/>
    <p:restoredTop sz="94660"/>
  </p:normalViewPr>
  <p:slideViewPr>
    <p:cSldViewPr>
      <p:cViewPr varScale="1">
        <p:scale>
          <a:sx n="69" d="100"/>
          <a:sy n="69" d="100"/>
        </p:scale>
        <p:origin x="-141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7153B-3217-4FE6-A36D-8CC7FF3A6F55}" type="datetimeFigureOut">
              <a:rPr lang="ru-RU" smtClean="0"/>
              <a:t>20.09.2021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BC28180-8A6A-4510-96E3-A2347E2BE91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7153B-3217-4FE6-A36D-8CC7FF3A6F55}" type="datetimeFigureOut">
              <a:rPr lang="ru-RU" smtClean="0"/>
              <a:t>20.09.2021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28180-8A6A-4510-96E3-A2347E2BE9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7153B-3217-4FE6-A36D-8CC7FF3A6F55}" type="datetimeFigureOut">
              <a:rPr lang="ru-RU" smtClean="0"/>
              <a:t>20.09.2021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28180-8A6A-4510-96E3-A2347E2BE9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7153B-3217-4FE6-A36D-8CC7FF3A6F55}" type="datetimeFigureOut">
              <a:rPr lang="ru-RU" smtClean="0"/>
              <a:t>20.09.2021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28180-8A6A-4510-96E3-A2347E2BE9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7153B-3217-4FE6-A36D-8CC7FF3A6F55}" type="datetimeFigureOut">
              <a:rPr lang="ru-RU" smtClean="0"/>
              <a:t>20.09.2021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28180-8A6A-4510-96E3-A2347E2BE91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7153B-3217-4FE6-A36D-8CC7FF3A6F55}" type="datetimeFigureOut">
              <a:rPr lang="ru-RU" smtClean="0"/>
              <a:t>20.09.2021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28180-8A6A-4510-96E3-A2347E2BE91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7153B-3217-4FE6-A36D-8CC7FF3A6F55}" type="datetimeFigureOut">
              <a:rPr lang="ru-RU" smtClean="0"/>
              <a:t>20.09.2021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28180-8A6A-4510-96E3-A2347E2BE91E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7153B-3217-4FE6-A36D-8CC7FF3A6F55}" type="datetimeFigureOut">
              <a:rPr lang="ru-RU" smtClean="0"/>
              <a:t>20.09.2021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28180-8A6A-4510-96E3-A2347E2BE9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7153B-3217-4FE6-A36D-8CC7FF3A6F55}" type="datetimeFigureOut">
              <a:rPr lang="ru-RU" smtClean="0"/>
              <a:t>20.09.2021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28180-8A6A-4510-96E3-A2347E2BE9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7153B-3217-4FE6-A36D-8CC7FF3A6F55}" type="datetimeFigureOut">
              <a:rPr lang="ru-RU" smtClean="0"/>
              <a:t>20.09.2021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28180-8A6A-4510-96E3-A2347E2BE9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7153B-3217-4FE6-A36D-8CC7FF3A6F55}" type="datetimeFigureOut">
              <a:rPr lang="ru-RU" smtClean="0"/>
              <a:t>20.09.2021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28180-8A6A-4510-96E3-A2347E2BE9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02A7153B-3217-4FE6-A36D-8CC7FF3A6F55}" type="datetimeFigureOut">
              <a:rPr lang="ru-RU" smtClean="0"/>
              <a:t>20.09.2021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CBC28180-8A6A-4510-96E3-A2347E2BE91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annotatepro.mockflow.com/view/M3905e8ba0317ccd1566997ee8bf132341616348418968" TargetMode="External"/><Relationship Id="rId2" Type="http://schemas.openxmlformats.org/officeDocument/2006/relationships/hyperlink" Target="https://annotatepro.mockflow.com/view/Md73735da2c70599aecaf141e4dd050061616499159807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annotatepro.mockflow.com/view/Mbe429bf49006ca114c1596410d43c6281616513369853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app.animaker.com/video/ZEXU8Y0XR7KS18PN" TargetMode="External"/><Relationship Id="rId2" Type="http://schemas.openxmlformats.org/officeDocument/2006/relationships/hyperlink" Target="https://app.animaker.com/video/9XH91U2AS8HWAQKW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discover.apester.com/media/6050e805c0c4050009b2400e?src=link" TargetMode="External"/><Relationship Id="rId2" Type="http://schemas.openxmlformats.org/officeDocument/2006/relationships/hyperlink" Target="https://discover.apester.com/media/604852c513beca0009cc39b8?src=link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iscover.apester.com/media/6048543451867c00098976a4?src=link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908720"/>
            <a:ext cx="8424935" cy="3600401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4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ПРОСВЕТИТЕЛЬСКИЕ ПРОЕКТЫ КАК ФОРМА ПОПУЛЯРИЗАЦИИ ЧТЕНИЯ ЛИТЕРАТУРЫ.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99792" y="4653136"/>
            <a:ext cx="6192688" cy="1440160"/>
          </a:xfrm>
        </p:spPr>
        <p:txBody>
          <a:bodyPr>
            <a:normAutofit fontScale="85000" lnSpcReduction="20000"/>
          </a:bodyPr>
          <a:lstStyle/>
          <a:p>
            <a:pPr algn="r"/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Енгалычева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Е. В.,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 русского языка и литературы, </a:t>
            </a:r>
          </a:p>
          <a:p>
            <a:pPr algn="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БПОУ «</a:t>
            </a:r>
            <a:r>
              <a:rPr lang="ru-RU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Усть-Заостровский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сельскохозяйственный техникум», </a:t>
            </a:r>
          </a:p>
          <a:p>
            <a:pPr algn="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Омск.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26626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36712"/>
            <a:ext cx="8716140" cy="5036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93111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68" y="980728"/>
            <a:ext cx="8592403" cy="5400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50976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424" y="620688"/>
            <a:ext cx="8434048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74018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20688"/>
            <a:ext cx="8496944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59008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Интерактивные </a:t>
            </a:r>
            <a:r>
              <a:rPr lang="ru-RU" sz="48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плакаты:</a:t>
            </a:r>
            <a:endParaRPr lang="ru-RU" sz="4800" b="1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Практические примеры можно посмотреть здесь:</a:t>
            </a:r>
          </a:p>
          <a:p>
            <a:pPr marL="0" indent="0" algn="just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annotatepro.mockflow.com/view/Md73735da2c70599aecaf141e4dd050061616499159807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annotatepro.mockflow.com/view/M3905e8ba0317ccd1566997ee8bf132341616348418968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annotatepro.mockflow.com/view/Mbe429bf49006ca114c1596410d43c6281616513369853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54477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8280920" cy="5818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62568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402" y="620689"/>
            <a:ext cx="7969428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42270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615" y="620688"/>
            <a:ext cx="8431873" cy="6080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49861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Платформы </a:t>
            </a:r>
            <a:r>
              <a:rPr lang="ru-RU" sz="4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для создания анимации и </a:t>
            </a:r>
            <a:r>
              <a:rPr lang="ru-RU" sz="48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видео: </a:t>
            </a:r>
            <a:endParaRPr lang="ru-RU" sz="4800" b="1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Практические примеры можно посмотреть здесь:</a:t>
            </a:r>
          </a:p>
          <a:p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app.animaker.com/video/9XH91U2AS8HWAQKW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app.animaker.com/video/ZEXU8Y0XR7KS18PN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66235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54" y="620688"/>
            <a:ext cx="8336989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01768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568952" cy="141156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Законодательные изменения:</a:t>
            </a:r>
            <a:endParaRPr lang="ru-RU" b="1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модельный закон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 просветительской деятельности» (от 20.05.2016 № 44-11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just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ФЗ «Об образовании» (от 02.07. 2021 №322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just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документа «Положение об осуществлении просветительской деятельности» (2021).</a:t>
            </a:r>
          </a:p>
        </p:txBody>
      </p:sp>
    </p:spTree>
    <p:extLst>
      <p:ext uri="{BB962C8B-B14F-4D97-AF65-F5344CB8AC3E}">
        <p14:creationId xmlns:p14="http://schemas.microsoft.com/office/powerpoint/2010/main" val="39107089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0696"/>
            <a:ext cx="8617078" cy="579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42329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514" y="764704"/>
            <a:ext cx="8117488" cy="5361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81371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138" y="692696"/>
            <a:ext cx="7840293" cy="5757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52417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2088"/>
          </a:xfrm>
        </p:spPr>
        <p:txBody>
          <a:bodyPr/>
          <a:lstStyle/>
          <a:p>
            <a:r>
              <a:rPr lang="ru-RU" sz="48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Будущее чтения:</a:t>
            </a:r>
            <a:endParaRPr lang="ru-RU" sz="4800" b="1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124744"/>
            <a:ext cx="8147248" cy="5001419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еобходимо стимулировать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читательскую активность через различные формы мероприятий как традиционных, так и виртуальных; 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вести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активную рекламную деятельность,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привлекая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различные социальные сети и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мессенджеры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инициативы и опыт других библиотек в продвижении чтения;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внедрять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практику современные формы и методы популяризации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книги; 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разрабатывать комплексные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и инновационные проекты по поддержке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чтения с использованием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современных технологий; 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позитивный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 библиотеки, используя в этих целях современные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PR-технологии.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69652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412776"/>
            <a:ext cx="8003232" cy="348925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4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30686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640960" cy="1600200"/>
          </a:xfrm>
        </p:spPr>
        <p:txBody>
          <a:bodyPr/>
          <a:lstStyle/>
          <a:p>
            <a:r>
              <a:rPr lang="ru-RU" sz="40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Функции просветительской деятельности:</a:t>
            </a:r>
            <a:endParaRPr lang="ru-RU" sz="4000" b="1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доведение социальных достижений, достижений науки и культуры до широких слоев 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населения;</a:t>
            </a:r>
          </a:p>
          <a:p>
            <a:pPr algn="just"/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содействие системе образования в решении воспитательных 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задач;</a:t>
            </a:r>
          </a:p>
          <a:p>
            <a:pPr algn="just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творческого потенциала и творческой активности 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населения;</a:t>
            </a:r>
          </a:p>
          <a:p>
            <a:pPr algn="just"/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обеспечении непрерывной социализации 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населения.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51350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124744"/>
            <a:ext cx="8291264" cy="500141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Просветительская </a:t>
            </a: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процесс, направленный на распространение знаний и ценностных установок для удовлетворения интеллектуального, духовно-нравственного, творческого  и профессионального развития </a:t>
            </a:r>
            <a:r>
              <a:rPr lang="ru-RU" sz="36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человека.</a:t>
            </a:r>
            <a:endParaRPr lang="ru-RU" sz="36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12114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Формы просветительской деятельности:</a:t>
            </a:r>
            <a:endParaRPr lang="ru-RU" sz="4800" b="1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ru-RU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Деятельностные</a:t>
            </a:r>
            <a: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формы: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литературные клубы, мероприятия, акции, конкурсы и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проекты.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Информационные </a:t>
            </a:r>
            <a: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формы: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знаменательные литературные даты,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книги-юбиляры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писатели-юбиляры,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видео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аудиорепортажи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встречи с участниками литературного и издательского процесса, анализ литературного сегмента Интернет.</a:t>
            </a:r>
          </a:p>
          <a:p>
            <a:pPr algn="just"/>
            <a:r>
              <a:rPr lang="ru-RU" sz="28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Интерактивные </a:t>
            </a:r>
            <a: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формы: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опросы, онлайн-викторины по творчеству автора (авторов), рейтинги книг и писателей,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голосования.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42642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Помощники в освоении Интернет-пространства:</a:t>
            </a:r>
            <a:endParaRPr lang="ru-RU" sz="4800" b="1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993307"/>
          </a:xfrm>
        </p:spPr>
        <p:txBody>
          <a:bodyPr>
            <a:normAutofit/>
          </a:bodyPr>
          <a:lstStyle/>
          <a:p>
            <a:pPr algn="just"/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едиаресурс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Директ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-Академия»;</a:t>
            </a:r>
          </a:p>
          <a:p>
            <a:pPr algn="just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платформа «</a:t>
            </a:r>
            <a:r>
              <a:rPr lang="ru-RU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Юрайт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Академия»; </a:t>
            </a:r>
          </a:p>
          <a:p>
            <a:pPr algn="just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Платформа 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Mirapolis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Virtual 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Room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49309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Цифровые инструменты просветительских проектов:</a:t>
            </a:r>
            <a:endParaRPr lang="ru-RU" sz="4800" b="1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925144"/>
          </a:xfrm>
        </p:spPr>
        <p:txBody>
          <a:bodyPr/>
          <a:lstStyle/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Интерактивные опросы и викторины;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Интерактивные презентации;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Виртуальные доски;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Интерактивные плакаты;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Виртуальные экскурсии; 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с мобильными устройствами;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Интерактивные видео;</a:t>
            </a:r>
          </a:p>
          <a:p>
            <a:pPr algn="just"/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Лонгриды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Инфографика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Ленты времени и др.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2065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</p:spPr>
        <p:txBody>
          <a:bodyPr/>
          <a:lstStyle/>
          <a:p>
            <a:r>
              <a:rPr lang="ru-RU" sz="48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Публикации автора:</a:t>
            </a:r>
            <a:endParaRPr lang="ru-RU" sz="4800" b="1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36712"/>
            <a:ext cx="8856984" cy="5544616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Енгалычева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Е. В. Возможности использования онлайн-сервисов в образовательном процессе по направлению подготовки бакалавров «Библиотечно-информационная деятельность» // Библиотека и молодежь в цифровом пространстве: материалы Областной межведомственной науч.-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конф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.(Омск, 29 – 30 июня 2020 г.). Омск: Омский государственный университет путей сообщения,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2020. -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40–44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Енгалычева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Е. В. Использование сервиса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Miro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 проведении практических занятий // Я хочу поделиться опытом... : онлайн-класс: тезисы выступлений и стендовые доклады онлайн-класса, проведенного в рамках цикла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всерос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встреч преподавателей специальности «Библиотековедение» (Омск, 27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2020 г.). Омск,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2020. - С.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10–14.</a:t>
            </a:r>
          </a:p>
          <a:p>
            <a:pPr algn="just"/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Енгалычева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Е. В. Онлайн-платформы как одно из направлений работы общеобразовательной подготовки студентов в системе СПО // Система профессионального образования – гарант успешного старта карьеры  молодого поколения: областная науч.-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конф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(Омск, 15 апреля 2021 г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.). - URL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https://spk-55.ru/11330/ (дата обращения 10. 08. 2021).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32454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368152"/>
          </a:xfrm>
        </p:spPr>
        <p:txBody>
          <a:bodyPr/>
          <a:lstStyle/>
          <a:p>
            <a:r>
              <a:rPr lang="ru-RU" sz="44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Интерактивные </a:t>
            </a:r>
            <a:r>
              <a:rPr lang="ru-RU" sz="4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развлекательные </a:t>
            </a:r>
            <a:r>
              <a:rPr lang="ru-RU" sz="44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викторины:</a:t>
            </a:r>
            <a:endParaRPr lang="ru-RU" sz="4400" b="1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discover.apester.com/media/604852c513beca0009cc39b8?src=link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discover.apester.com/media/6050e805c0c4050009b2400e?src=link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discover.apester.com/media/6048543451867c00098976a4?src=link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/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 созданными викторинами можно ознакомиться, пройдя по ссылке)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09529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78</TotalTime>
  <Words>584</Words>
  <Application>Microsoft Office PowerPoint</Application>
  <PresentationFormat>Экран (4:3)</PresentationFormat>
  <Paragraphs>66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Исполнительная</vt:lpstr>
      <vt:lpstr>ПРОСВЕТИТЕЛЬСКИЕ ПРОЕКТЫ КАК ФОРМА ПОПУЛЯРИЗАЦИИ ЧТЕНИЯ ЛИТЕРАТУРЫ.</vt:lpstr>
      <vt:lpstr>Законодательные изменения:</vt:lpstr>
      <vt:lpstr>Функции просветительской деятельности:</vt:lpstr>
      <vt:lpstr>Презентация PowerPoint</vt:lpstr>
      <vt:lpstr>Формы просветительской деятельности:</vt:lpstr>
      <vt:lpstr>Помощники в освоении Интернет-пространства:</vt:lpstr>
      <vt:lpstr>Цифровые инструменты просветительских проектов:</vt:lpstr>
      <vt:lpstr>Публикации автора:</vt:lpstr>
      <vt:lpstr>Интерактивные развлекательные викторины:</vt:lpstr>
      <vt:lpstr>Презентация PowerPoint</vt:lpstr>
      <vt:lpstr>Презентация PowerPoint</vt:lpstr>
      <vt:lpstr>Презентация PowerPoint</vt:lpstr>
      <vt:lpstr>Презентация PowerPoint</vt:lpstr>
      <vt:lpstr>Интерактивные плакаты:</vt:lpstr>
      <vt:lpstr>Презентация PowerPoint</vt:lpstr>
      <vt:lpstr>Презентация PowerPoint</vt:lpstr>
      <vt:lpstr>Презентация PowerPoint</vt:lpstr>
      <vt:lpstr>Платформы для создания анимации и видео: </vt:lpstr>
      <vt:lpstr>Презентация PowerPoint</vt:lpstr>
      <vt:lpstr>Презентация PowerPoint</vt:lpstr>
      <vt:lpstr>Презентация PowerPoint</vt:lpstr>
      <vt:lpstr>Презентация PowerPoint</vt:lpstr>
      <vt:lpstr>Будущее чтения: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ПРОСВЕТИТЕЛЬСКИЕ ПРОЕКТЫ КАК ФОРМА ПОПУЛЯРИЗАЦИИ ЧТЕНИЯ ЛИТЕРАТУРЫ.</dc:title>
  <dc:creator>Пользователь</dc:creator>
  <cp:lastModifiedBy>Пользователь</cp:lastModifiedBy>
  <cp:revision>12</cp:revision>
  <dcterms:created xsi:type="dcterms:W3CDTF">2021-09-20T03:04:35Z</dcterms:created>
  <dcterms:modified xsi:type="dcterms:W3CDTF">2021-09-20T04:22:42Z</dcterms:modified>
</cp:coreProperties>
</file>