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70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2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060" y="56"/>
      </p:cViewPr>
      <p:guideLst>
        <p:guide orient="horz" pos="2160"/>
        <p:guide pos="2880"/>
        <p:guide orient="horz" pos="22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8EAEC-0D9E-495F-ADAA-729F57C5C074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21D77-4BD5-4DA5-B17F-A31D3B7B45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21D77-4BD5-4DA5-B17F-A31D3B7B45F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1B5E-B2CA-4E21-9575-AE8B31165728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04DBC-267E-4147-9769-7D3BEB7526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7A3A961-7985-4A0F-AC7D-D6D4094D3E6F}"/>
              </a:ext>
            </a:extLst>
          </p:cNvPr>
          <p:cNvSpPr txBox="1"/>
          <p:nvPr/>
        </p:nvSpPr>
        <p:spPr>
          <a:xfrm>
            <a:off x="1187624" y="692696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Государственное бюджетное дошкольное образовательное учреждение центр развития ребенка-детский сад №49 Колпинского района Санкт-Петербурга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882173-8A92-4F72-943A-154252550098}"/>
              </a:ext>
            </a:extLst>
          </p:cNvPr>
          <p:cNvSpPr txBox="1"/>
          <p:nvPr/>
        </p:nvSpPr>
        <p:spPr>
          <a:xfrm>
            <a:off x="1835696" y="2204864"/>
            <a:ext cx="540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Презентация </a:t>
            </a:r>
          </a:p>
          <a:p>
            <a:pPr algn="ctr"/>
            <a:r>
              <a:rPr lang="ru-RU" dirty="0"/>
              <a:t>к учебному занятию для детей старшей группы</a:t>
            </a:r>
          </a:p>
          <a:p>
            <a:pPr algn="ctr"/>
            <a:r>
              <a:rPr lang="ru-RU" sz="3600" dirty="0"/>
              <a:t>Цветовод- это здорово</a:t>
            </a: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6DA2E2-B733-46E9-A172-09E50217EBB6}"/>
              </a:ext>
            </a:extLst>
          </p:cNvPr>
          <p:cNvSpPr txBox="1"/>
          <p:nvPr/>
        </p:nvSpPr>
        <p:spPr>
          <a:xfrm>
            <a:off x="1403648" y="4293096"/>
            <a:ext cx="6984776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Подготовили воспитатели: Саприна Наталья Леонидовна</a:t>
            </a:r>
          </a:p>
          <a:p>
            <a:r>
              <a:rPr lang="ru-RU" dirty="0"/>
              <a:t>                                                  Воробьева Наталья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2324479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"/>
            <a:ext cx="5688632" cy="1412776"/>
          </a:xfrm>
        </p:spPr>
        <p:txBody>
          <a:bodyPr>
            <a:normAutofit/>
          </a:bodyPr>
          <a:lstStyle/>
          <a:p>
            <a:r>
              <a:rPr lang="ru-RU" sz="2400" dirty="0"/>
              <a:t>Цветоводы работают в теплицах, выращивают там цветы, растения и другие саженцы</a:t>
            </a:r>
          </a:p>
        </p:txBody>
      </p:sp>
      <p:pic>
        <p:nvPicPr>
          <p:cNvPr id="21506" name="Picture 2" descr="https://lusana.ru/files/23490/653/8.jpg"/>
          <p:cNvPicPr>
            <a:picLocks noChangeAspect="1" noChangeArrowheads="1"/>
          </p:cNvPicPr>
          <p:nvPr/>
        </p:nvPicPr>
        <p:blipFill>
          <a:blip r:embed="rId2" cstate="print"/>
          <a:srcRect t="20057" r="3909" b="2801"/>
          <a:stretch>
            <a:fillRect/>
          </a:stretch>
        </p:blipFill>
        <p:spPr bwMode="auto">
          <a:xfrm>
            <a:off x="827584" y="1340768"/>
            <a:ext cx="7411063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7c73b87175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200800" cy="54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71768"/>
            <a:ext cx="7056784" cy="529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_11406_8e247a5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836712"/>
            <a:ext cx="6948264" cy="5211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t_acca5e676da578c2ae894a32ecc2b3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912768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theslide.ru/img/thumbs/98833d47df99606a8201cdc99651d1bb-800x.jpg"/>
          <p:cNvPicPr>
            <a:picLocks noChangeAspect="1" noChangeArrowheads="1"/>
          </p:cNvPicPr>
          <p:nvPr/>
        </p:nvPicPr>
        <p:blipFill>
          <a:blip r:embed="rId2" cstate="print"/>
          <a:srcRect l="50084" t="2520" r="2666" b="48820"/>
          <a:stretch>
            <a:fillRect/>
          </a:stretch>
        </p:blipFill>
        <p:spPr bwMode="auto">
          <a:xfrm>
            <a:off x="611560" y="398214"/>
            <a:ext cx="3888432" cy="3003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0" name="Picture 10" descr="http://player.myshared.ru/39/1332065/slides/slide_7.jpg"/>
          <p:cNvPicPr>
            <a:picLocks noChangeAspect="1" noChangeArrowheads="1"/>
          </p:cNvPicPr>
          <p:nvPr/>
        </p:nvPicPr>
        <p:blipFill>
          <a:blip r:embed="rId3" cstate="print"/>
          <a:srcRect l="8505" t="8820" r="47081" b="45821"/>
          <a:stretch>
            <a:fillRect/>
          </a:stretch>
        </p:blipFill>
        <p:spPr bwMode="auto">
          <a:xfrm>
            <a:off x="4572000" y="404664"/>
            <a:ext cx="3760418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2" name="Picture 12" descr="Начинается деятельность цветовода, с обработки семян, клубней, луковиц к посадке. Он сортирует их и готовит грунт. Если растения высаживаются в декоративную клумбу, то цветовод должен соблюдать план их высадки, чтобы создать задуманный рисунок.  "/>
          <p:cNvPicPr>
            <a:picLocks noChangeAspect="1" noChangeArrowheads="1"/>
          </p:cNvPicPr>
          <p:nvPr/>
        </p:nvPicPr>
        <p:blipFill>
          <a:blip r:embed="rId4" cstate="print"/>
          <a:srcRect l="2362" t="51974" r="52751" b="7076"/>
          <a:stretch>
            <a:fillRect/>
          </a:stretch>
        </p:blipFill>
        <p:spPr bwMode="auto">
          <a:xfrm>
            <a:off x="683568" y="3356992"/>
            <a:ext cx="3600400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2" descr="Начинается деятельность цветовода, с обработки семян, клубней, луковиц к посадке. Он сортирует их и готовит грунт. Если растения высаживаются в декоративную клумбу, то цветовод должен соблюдать план их высадки, чтобы создать задуманный рисунок.  "/>
          <p:cNvPicPr>
            <a:picLocks noChangeAspect="1" noChangeArrowheads="1"/>
          </p:cNvPicPr>
          <p:nvPr/>
        </p:nvPicPr>
        <p:blipFill>
          <a:blip r:embed="rId4" cstate="print"/>
          <a:srcRect l="48430" t="51974" r="3139" b="7076"/>
          <a:stretch>
            <a:fillRect/>
          </a:stretch>
        </p:blipFill>
        <p:spPr bwMode="auto">
          <a:xfrm>
            <a:off x="4342128" y="3356992"/>
            <a:ext cx="397428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fs00.infourok.ru/images/doc/284/289416/640/img25.jpg"/>
          <p:cNvPicPr>
            <a:picLocks noChangeAspect="1" noChangeArrowheads="1"/>
          </p:cNvPicPr>
          <p:nvPr/>
        </p:nvPicPr>
        <p:blipFill>
          <a:blip r:embed="rId2" cstate="print"/>
          <a:srcRect l="4725" t="7875" r="3139" b="8651"/>
          <a:stretch>
            <a:fillRect/>
          </a:stretch>
        </p:blipFill>
        <p:spPr bwMode="auto">
          <a:xfrm>
            <a:off x="1115616" y="692696"/>
            <a:ext cx="7206235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ttps://ds04.infourok.ru/uploads/ex/0f5a/00167d89-cf7c95f1/img28.jpg"/>
          <p:cNvPicPr>
            <a:picLocks noChangeAspect="1" noChangeArrowheads="1"/>
          </p:cNvPicPr>
          <p:nvPr/>
        </p:nvPicPr>
        <p:blipFill>
          <a:blip r:embed="rId2" cstate="print"/>
          <a:srcRect l="4326" t="17850" r="52362" b="4451"/>
          <a:stretch>
            <a:fillRect/>
          </a:stretch>
        </p:blipFill>
        <p:spPr bwMode="auto">
          <a:xfrm>
            <a:off x="683568" y="836712"/>
            <a:ext cx="3960440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s://ds04.infourok.ru/uploads/ex/0f5a/00167d89-cf7c95f1/img28.jpg"/>
          <p:cNvPicPr>
            <a:picLocks noChangeAspect="1" noChangeArrowheads="1"/>
          </p:cNvPicPr>
          <p:nvPr/>
        </p:nvPicPr>
        <p:blipFill>
          <a:blip r:embed="rId2" cstate="print"/>
          <a:srcRect l="50787" t="17850" r="4326" b="4451"/>
          <a:stretch>
            <a:fillRect/>
          </a:stretch>
        </p:blipFill>
        <p:spPr bwMode="auto">
          <a:xfrm>
            <a:off x="4572000" y="836712"/>
            <a:ext cx="4104456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fs00.infourok.ru/images/doc/284/289416/640/img24.jpg"/>
          <p:cNvPicPr>
            <a:picLocks noChangeAspect="1" noChangeArrowheads="1"/>
          </p:cNvPicPr>
          <p:nvPr/>
        </p:nvPicPr>
        <p:blipFill>
          <a:blip r:embed="rId2" cstate="print"/>
          <a:srcRect l="5906" t="3150" r="49207" b="3926"/>
          <a:stretch>
            <a:fillRect/>
          </a:stretch>
        </p:blipFill>
        <p:spPr bwMode="auto">
          <a:xfrm>
            <a:off x="755576" y="620688"/>
            <a:ext cx="3816424" cy="5398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https://fs00.infourok.ru/images/doc/284/289416/640/img24.jpg"/>
          <p:cNvPicPr>
            <a:picLocks noChangeAspect="1" noChangeArrowheads="1"/>
          </p:cNvPicPr>
          <p:nvPr/>
        </p:nvPicPr>
        <p:blipFill>
          <a:blip r:embed="rId2" cstate="print"/>
          <a:srcRect l="53156" t="4725" r="3139" b="5501"/>
          <a:stretch>
            <a:fillRect/>
          </a:stretch>
        </p:blipFill>
        <p:spPr bwMode="auto">
          <a:xfrm>
            <a:off x="4572000" y="620688"/>
            <a:ext cx="3848006" cy="5373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4966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Цветовод – это здорово</a:t>
            </a:r>
            <a:endParaRPr kumimoji="0" lang="ru-RU" sz="4400" b="0" i="0" u="none" strike="noStrike" cap="none" normalizeH="0" baseline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3075" name="Picture 3" descr="https://lusana.ru/files/23490/653/1.jpg"/>
          <p:cNvPicPr>
            <a:picLocks noChangeAspect="1" noChangeArrowheads="1"/>
          </p:cNvPicPr>
          <p:nvPr/>
        </p:nvPicPr>
        <p:blipFill rotWithShape="1">
          <a:blip r:embed="rId2" cstate="print"/>
          <a:srcRect b="10250"/>
          <a:stretch/>
        </p:blipFill>
        <p:spPr bwMode="auto">
          <a:xfrm>
            <a:off x="683568" y="1022047"/>
            <a:ext cx="7920880" cy="5555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https://lusana.ru/files/23490/653/1.jpg">
            <a:extLst>
              <a:ext uri="{FF2B5EF4-FFF2-40B4-BE49-F238E27FC236}">
                <a16:creationId xmlns:a16="http://schemas.microsoft.com/office/drawing/2014/main" id="{A2054A31-447B-4E78-B7A3-3ADBE84852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b="10250"/>
          <a:stretch/>
        </p:blipFill>
        <p:spPr bwMode="auto">
          <a:xfrm>
            <a:off x="611560" y="908720"/>
            <a:ext cx="7920880" cy="5555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60648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Цветовод – это человек, который выращивает декоративные растения для высадки в садах, скверах и парках</a:t>
            </a:r>
          </a:p>
        </p:txBody>
      </p:sp>
      <p:pic>
        <p:nvPicPr>
          <p:cNvPr id="2050" name="Picture 2" descr="https://lusana.ru/files/23490/653/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412776"/>
            <a:ext cx="6912768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19672" y="548680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Планирует и делает разметку дорожек, грядок, лунок для посадки растений</a:t>
            </a:r>
          </a:p>
        </p:txBody>
      </p:sp>
      <p:pic>
        <p:nvPicPr>
          <p:cNvPr id="20482" name="Picture 2" descr="https://lusana.ru/files/23490/653/4.jpg"/>
          <p:cNvPicPr>
            <a:picLocks noChangeAspect="1" noChangeArrowheads="1"/>
          </p:cNvPicPr>
          <p:nvPr/>
        </p:nvPicPr>
        <p:blipFill>
          <a:blip r:embed="rId2" cstate="print"/>
          <a:srcRect l="3191" t="25304"/>
          <a:stretch>
            <a:fillRect/>
          </a:stretch>
        </p:blipFill>
        <p:spPr bwMode="auto">
          <a:xfrm>
            <a:off x="1115616" y="1340768"/>
            <a:ext cx="7066138" cy="4883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332656"/>
            <a:ext cx="5688632" cy="648072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Подготавливает инструмент и посадочный материал для работы</a:t>
            </a:r>
          </a:p>
        </p:txBody>
      </p:sp>
      <p:pic>
        <p:nvPicPr>
          <p:cNvPr id="19458" name="Picture 2" descr="https://lusana.ru/files/23490/653/3.jpg"/>
          <p:cNvPicPr>
            <a:picLocks noChangeAspect="1" noChangeArrowheads="1"/>
          </p:cNvPicPr>
          <p:nvPr/>
        </p:nvPicPr>
        <p:blipFill>
          <a:blip r:embed="rId2" cstate="print"/>
          <a:srcRect l="37047" t="29314" r="5659" b="4876"/>
          <a:stretch>
            <a:fillRect/>
          </a:stretch>
        </p:blipFill>
        <p:spPr bwMode="auto">
          <a:xfrm>
            <a:off x="1331640" y="1124744"/>
            <a:ext cx="6480720" cy="5200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476673"/>
            <a:ext cx="5688632" cy="648071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Занимается подготовкой почвы, рыхлением, удобрением</a:t>
            </a:r>
          </a:p>
        </p:txBody>
      </p:sp>
      <p:pic>
        <p:nvPicPr>
          <p:cNvPr id="18434" name="Picture 2" descr="https://lusana.ru/files/23490/653/5.jpg"/>
          <p:cNvPicPr>
            <a:picLocks noChangeAspect="1" noChangeArrowheads="1"/>
          </p:cNvPicPr>
          <p:nvPr/>
        </p:nvPicPr>
        <p:blipFill>
          <a:blip r:embed="rId2" cstate="print"/>
          <a:srcRect l="6946" t="29314" r="5067"/>
          <a:stretch>
            <a:fillRect/>
          </a:stretch>
        </p:blipFill>
        <p:spPr bwMode="auto">
          <a:xfrm>
            <a:off x="1187624" y="1124744"/>
            <a:ext cx="6927998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88640"/>
            <a:ext cx="4680520" cy="1008111"/>
          </a:xfrm>
        </p:spPr>
        <p:txBody>
          <a:bodyPr>
            <a:normAutofit/>
          </a:bodyPr>
          <a:lstStyle/>
          <a:p>
            <a:r>
              <a:rPr lang="ru-RU" sz="2400" dirty="0"/>
              <a:t>Высаживает саженцы, рассаду на подготовленные грядки</a:t>
            </a:r>
          </a:p>
        </p:txBody>
      </p:sp>
      <p:pic>
        <p:nvPicPr>
          <p:cNvPr id="23554" name="Picture 2" descr="https://lusana.ru/files/23490/653/6.jpg"/>
          <p:cNvPicPr>
            <a:picLocks noChangeAspect="1" noChangeArrowheads="1"/>
          </p:cNvPicPr>
          <p:nvPr/>
        </p:nvPicPr>
        <p:blipFill>
          <a:blip r:embed="rId2" cstate="print"/>
          <a:srcRect l="3473" t="24685" r="13171"/>
          <a:stretch>
            <a:fillRect/>
          </a:stretch>
        </p:blipFill>
        <p:spPr bwMode="auto">
          <a:xfrm>
            <a:off x="1043608" y="1124744"/>
            <a:ext cx="7115874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1"/>
            <a:ext cx="5184576" cy="1412776"/>
          </a:xfrm>
        </p:spPr>
        <p:txBody>
          <a:bodyPr>
            <a:normAutofit/>
          </a:bodyPr>
          <a:lstStyle/>
          <a:p>
            <a:r>
              <a:rPr lang="ru-RU" sz="2400" dirty="0"/>
              <a:t>Делает декоративную стрижку деревьям и кустарникам, поливает, подкармливает их</a:t>
            </a:r>
          </a:p>
        </p:txBody>
      </p:sp>
      <p:pic>
        <p:nvPicPr>
          <p:cNvPr id="22530" name="Picture 2" descr="https://lusana.ru/files/23490/653/7.jpg"/>
          <p:cNvPicPr>
            <a:picLocks noChangeAspect="1" noChangeArrowheads="1"/>
          </p:cNvPicPr>
          <p:nvPr/>
        </p:nvPicPr>
        <p:blipFill>
          <a:blip r:embed="rId2" cstate="print"/>
          <a:srcRect l="5789" t="21600" r="2752"/>
          <a:stretch>
            <a:fillRect/>
          </a:stretch>
        </p:blipFill>
        <p:spPr bwMode="auto">
          <a:xfrm>
            <a:off x="1115616" y="1268760"/>
            <a:ext cx="7164562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. Общая характеристика профессии Они участвуют в планировке зеленых насажден..."/>
          <p:cNvPicPr>
            <a:picLocks noChangeAspect="1" noChangeArrowheads="1"/>
          </p:cNvPicPr>
          <p:nvPr/>
        </p:nvPicPr>
        <p:blipFill>
          <a:blip r:embed="rId2" cstate="print"/>
          <a:srcRect l="51974" t="42524" r="6683" b="19676"/>
          <a:stretch>
            <a:fillRect/>
          </a:stretch>
        </p:blipFill>
        <p:spPr bwMode="auto">
          <a:xfrm>
            <a:off x="755576" y="548680"/>
            <a:ext cx="399044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 descr="https://1gadanie.ru/wp-content/uploads/2021/07/boJHj3-1.jpeg"/>
          <p:cNvPicPr>
            <a:picLocks noChangeAspect="1" noChangeArrowheads="1"/>
          </p:cNvPicPr>
          <p:nvPr/>
        </p:nvPicPr>
        <p:blipFill>
          <a:blip r:embed="rId3" cstate="print"/>
          <a:srcRect l="3351"/>
          <a:stretch>
            <a:fillRect/>
          </a:stretch>
        </p:blipFill>
        <p:spPr bwMode="auto">
          <a:xfrm flipH="1">
            <a:off x="683568" y="3212976"/>
            <a:ext cx="410445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6" name="Picture 6" descr="https://st3.depositphotos.com/2234518/17092/i/1600/depositphotos_170920298-stock-photo-woman-working-in-garden-center.jpg"/>
          <p:cNvPicPr>
            <a:picLocks noChangeAspect="1" noChangeArrowheads="1"/>
          </p:cNvPicPr>
          <p:nvPr/>
        </p:nvPicPr>
        <p:blipFill>
          <a:blip r:embed="rId4" cstate="print"/>
          <a:srcRect b="8857"/>
          <a:stretch>
            <a:fillRect/>
          </a:stretch>
        </p:blipFill>
        <p:spPr bwMode="auto">
          <a:xfrm>
            <a:off x="4644008" y="548680"/>
            <a:ext cx="3899504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8" name="Picture 8" descr="https://ds04.infourok.ru/uploads/ex/1305/0003f71c-4d4d70c7/img11.jpg"/>
          <p:cNvPicPr>
            <a:picLocks noChangeAspect="1" noChangeArrowheads="1"/>
          </p:cNvPicPr>
          <p:nvPr/>
        </p:nvPicPr>
        <p:blipFill>
          <a:blip r:embed="rId5" cstate="print"/>
          <a:srcRect l="10385" t="23077" r="14615" b="7692"/>
          <a:stretch>
            <a:fillRect/>
          </a:stretch>
        </p:blipFill>
        <p:spPr bwMode="auto">
          <a:xfrm>
            <a:off x="4620005" y="3284984"/>
            <a:ext cx="4056450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DA9B9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</TotalTime>
  <Words>114</Words>
  <Application>Microsoft Office PowerPoint</Application>
  <PresentationFormat>Экран (4:3)</PresentationFormat>
  <Paragraphs>15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Подготавливает инструмент и посадочный материал для работы</vt:lpstr>
      <vt:lpstr>Занимается подготовкой почвы, рыхлением, удобрением</vt:lpstr>
      <vt:lpstr>Высаживает саженцы, рассаду на подготовленные грядки</vt:lpstr>
      <vt:lpstr>Делает декоративную стрижку деревьям и кустарникам, поливает, подкармливает их</vt:lpstr>
      <vt:lpstr>Презентация PowerPoint</vt:lpstr>
      <vt:lpstr>Цветоводы работают в теплицах, выращивают там цветы, растения и другие саженцы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�����</cp:lastModifiedBy>
  <cp:revision>26</cp:revision>
  <dcterms:created xsi:type="dcterms:W3CDTF">2013-09-07T18:35:40Z</dcterms:created>
  <dcterms:modified xsi:type="dcterms:W3CDTF">2021-12-02T15:52:20Z</dcterms:modified>
</cp:coreProperties>
</file>