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9" r:id="rId8"/>
    <p:sldId id="262" r:id="rId9"/>
    <p:sldId id="264" r:id="rId10"/>
    <p:sldId id="265" r:id="rId11"/>
    <p:sldId id="268" r:id="rId12"/>
    <p:sldId id="266" r:id="rId13"/>
    <p:sldId id="271" r:id="rId14"/>
    <p:sldId id="26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48" autoAdjust="0"/>
    <p:restoredTop sz="94660"/>
  </p:normalViewPr>
  <p:slideViewPr>
    <p:cSldViewPr>
      <p:cViewPr varScale="1">
        <p:scale>
          <a:sx n="80" d="100"/>
          <a:sy n="80" d="100"/>
        </p:scale>
        <p:origin x="-9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15E98-D665-458C-8F08-06F6614A2300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42282-A168-4B9D-A30C-584790951C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4B4A1-A596-4F3F-AF5B-68E80388A0A5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F6478-1C6A-48E9-AAF0-839D95B84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E6AD2-1364-4576-9A92-AC8C0BBAEDC8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D5E6A-D920-4E1E-AA4B-8BD6F3E87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E3073-582E-4625-8C8D-79B65DA73817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DFE7D-044D-4E93-8F64-D42CCFD38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2BCEC-A8C1-496F-9471-82E02D8489A6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CB7AB-91A6-47BE-9059-2ADD478D6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C2BBD-3AB2-4AF8-83BC-928D56A6ABF7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41656-84F5-4DF4-8FCD-283DAC2BD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C12C5-94E9-4BF8-B83F-11A1501759DD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94FF9-9393-4F57-9228-3CB1F5875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F546B-FE68-4B7D-97A5-9923219B6D89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227A9-C6A7-4065-8F08-85054FE95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4CA37-BA55-4CEC-85B9-3233C455B6E6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F6DA6-FE21-41DE-8822-43F50CD8E6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9D328-1A16-4F18-B81A-8C84E43ED7A2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8A47F-0EB1-4C68-8111-39E3C1484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D9354-26AC-45F3-BF63-3C95CE8D1850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F4A17-2396-4C58-A786-39076ACD97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0BFB20-D982-4B94-899B-A9060EFA441B}" type="datetimeFigureOut">
              <a:rPr lang="ru-RU"/>
              <a:pPr>
                <a:defRPr/>
              </a:pPr>
              <a:t>19.03.2018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0D0C49F-48BD-4B33-8515-8C5A4714F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69" r:id="rId10"/>
    <p:sldLayoutId id="214748367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5;&#1077;&#1076;&#1072;&#1075;&#1086;&#1075;%20&#1075;&#1086;&#1076;&#1072;\3D_zvuki_-_Zvuk_vetra.mp3" TargetMode="Externa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5;&#1077;&#1076;&#1072;&#1075;&#1086;&#1075;%20&#1075;&#1086;&#1076;&#1072;\3D_zvuki_-_Zvuk_vetra.mp3" TargetMode="Externa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55;&#1077;&#1076;&#1072;&#1075;&#1086;&#1075;%20&#1075;&#1086;&#1076;&#1072;\&#1088;&#1072;&#1079;&#1084;&#1080;&#1085;&#1082;&#1072;.mp4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526540">
            <a:off x="439290" y="1144586"/>
            <a:ext cx="9033915" cy="288689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Доброе утро!!!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3315" name="Picture 3" descr="C:\Users\Masha\Desktop\hello_html_542b3dd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0" y="2684463"/>
            <a:ext cx="5000625" cy="362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Masha\Desktop\trees-clipart-science_apple_tre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5357813"/>
            <a:ext cx="1368425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Users\Masha\Desktop\trees-clipart-science_apple_tre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4214813"/>
            <a:ext cx="29718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C:\Users\Masha\Desktop\trees-clipart-science_apple_tre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25" y="4572000"/>
            <a:ext cx="2447925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Users\Masha\Desktop\trees-clipart-science_apple_tre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13" y="3778250"/>
            <a:ext cx="3671888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44444E-6 L -0.53559 -0.5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" y="-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54 -0.03287 L -0.1434 -0.4736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-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81 -0.08635 L -0.29809 -0.443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64566 -0.4120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-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54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Picture 2" descr="C:\Users\Masha\Desktop\s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785813"/>
            <a:ext cx="5715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 descr="C:\Users\Masha\Desktop\be0ebc9afeb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2143125"/>
            <a:ext cx="2043112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 descr="C:\Users\Masha\Desktop\be0ebc9afeb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71875"/>
            <a:ext cx="2970213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5" descr="C:\Users\Masha\Desktop\be0ebc9afeb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7900" y="449263"/>
            <a:ext cx="2043113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6" descr="C:\Users\Masha\Desktop\be0ebc9afeb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38" y="4994275"/>
            <a:ext cx="15906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7" descr="C:\Users\Masha\Desktop\be0ebc9afeba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63" y="285750"/>
            <a:ext cx="18002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78" name="Picture 2" descr="C:\Users\Masha\Desktop\316326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2" name="Picture 2" descr="C:\Users\Masha\Desktop\223559_141167015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428625"/>
            <a:ext cx="8429625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3D_zvuki_-_Zvuk_vetra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8643938" y="6553200"/>
            <a:ext cx="304800" cy="30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9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51519">
            <a:off x="536984" y="428400"/>
            <a:ext cx="8686800" cy="2738901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свидания!!!</a:t>
            </a:r>
            <a:endParaRPr lang="ru-RU" sz="8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 descr="C:\Users\Masha\Desktop\hello_html_542b3dd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63" y="2928938"/>
            <a:ext cx="51943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338" name="Содержимое 3" descr="223559_1411670159.pn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71563" y="357188"/>
            <a:ext cx="7072312" cy="6143625"/>
          </a:xfrm>
        </p:spPr>
      </p:pic>
      <p:pic>
        <p:nvPicPr>
          <p:cNvPr id="5" name="3D_zvuki_-_Zvuk_vet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9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62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86" name="Содержимое 3" descr="Cartoons_Beautiful_house_in_the_cartoon_Kikoriki_085664_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0" name="Содержимое 5" descr="video_686925_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358313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35" name="Содержимое 9" descr="189224884.gif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928813" y="571500"/>
            <a:ext cx="7215187" cy="5727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азмин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3" name="Picture 2" descr="C:\Users\Masha\Desktop\470x0_VFUBw4Cvb7ihbRcJqxqM2j4QwSdCRqmR___jpg____4_b0ceffb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10100"/>
            <a:ext cx="21431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 descr="C:\Users\Masha\Desktop\470x0_VFUBw4Cvb7ihbRcJqxqM2j4QwSdCRqmR___jpg____4_b0ceffb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3575" y="4622800"/>
            <a:ext cx="2130425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C:\Users\Masha\Desktop\24459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5447282"/>
            <a:ext cx="1071570" cy="804467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3077" name="Picture 5" descr="C:\Users\Masha\Desktop\800px_COLOURBOX23722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0958" y="5429263"/>
            <a:ext cx="1143008" cy="857257"/>
          </a:xfrm>
          <a:prstGeom prst="rect">
            <a:avLst/>
          </a:prstGeom>
          <a:blipFill dpi="0" rotWithShape="1">
            <a:blip r:embed="rId7" cstate="print"/>
            <a:srcRect/>
            <a:tile tx="0" ty="0" sx="100000" sy="100000" flip="y" algn="tl"/>
          </a:blipFill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pic>
        <p:nvPicPr>
          <p:cNvPr id="20487" name="Содержимое 9" descr="189224884.gif"/>
          <p:cNvPicPr>
            <a:picLocks noGrp="1" noChangeAspect="1"/>
          </p:cNvPicPr>
          <p:nvPr>
            <p:ph idx="1"/>
          </p:nvPr>
        </p:nvPicPr>
        <p:blipFill>
          <a:blip r:embed="rId8"/>
          <a:srcRect/>
          <a:stretch>
            <a:fillRect/>
          </a:stretch>
        </p:blipFill>
        <p:spPr>
          <a:xfrm>
            <a:off x="2143125" y="357188"/>
            <a:ext cx="6072188" cy="62150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C:\Users\Masha\Desktop\trees-clipart-science_apple_tre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0" y="-214313"/>
            <a:ext cx="4259263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08" name="Содержимое 3" descr="69492222.pn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14313" y="0"/>
            <a:ext cx="6072187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329</TotalTime>
  <Words>0</Words>
  <Application>Microsoft Office PowerPoint</Application>
  <PresentationFormat>Экран (4:3)</PresentationFormat>
  <Paragraphs>0</Paragraphs>
  <Slides>14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14</vt:i4>
      </vt:variant>
    </vt:vector>
  </HeadingPairs>
  <TitlesOfParts>
    <vt:vector size="28" baseType="lpstr">
      <vt:lpstr>Franklin Gothic Book</vt:lpstr>
      <vt:lpstr>Arial</vt:lpstr>
      <vt:lpstr>Franklin Gothic Medium</vt:lpstr>
      <vt:lpstr>Wingdings 2</vt:lpstr>
      <vt:lpstr>Calibri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Доброе утро!!!</dc:title>
  <dc:creator>Masha</dc:creator>
  <cp:lastModifiedBy>home</cp:lastModifiedBy>
  <cp:revision>29</cp:revision>
  <dcterms:created xsi:type="dcterms:W3CDTF">2018-03-09T16:12:18Z</dcterms:created>
  <dcterms:modified xsi:type="dcterms:W3CDTF">2018-03-19T12:16:49Z</dcterms:modified>
</cp:coreProperties>
</file>