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8" r:id="rId2"/>
    <p:sldId id="256" r:id="rId3"/>
    <p:sldId id="257" r:id="rId4"/>
    <p:sldId id="258" r:id="rId5"/>
    <p:sldId id="259" r:id="rId6"/>
    <p:sldId id="261" r:id="rId7"/>
    <p:sldId id="279" r:id="rId8"/>
    <p:sldId id="263" r:id="rId9"/>
    <p:sldId id="264" r:id="rId10"/>
    <p:sldId id="266" r:id="rId11"/>
    <p:sldId id="265" r:id="rId12"/>
    <p:sldId id="268" r:id="rId13"/>
    <p:sldId id="271" r:id="rId14"/>
    <p:sldId id="274" r:id="rId15"/>
    <p:sldId id="269" r:id="rId16"/>
    <p:sldId id="262" r:id="rId17"/>
    <p:sldId id="270" r:id="rId18"/>
    <p:sldId id="281" r:id="rId19"/>
    <p:sldId id="272" r:id="rId20"/>
    <p:sldId id="275" r:id="rId21"/>
    <p:sldId id="276" r:id="rId22"/>
    <p:sldId id="277" r:id="rId23"/>
    <p:sldId id="27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50" autoAdjust="0"/>
  </p:normalViewPr>
  <p:slideViewPr>
    <p:cSldViewPr>
      <p:cViewPr>
        <p:scale>
          <a:sx n="102" d="100"/>
          <a:sy n="102" d="100"/>
        </p:scale>
        <p:origin x="-46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F620E2-F4CF-4C53-AD45-FBEF47632792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4739504-C53B-494F-B1D4-11B7A39F71E5}" type="pres">
      <dgm:prSet presAssocID="{3CF620E2-F4CF-4C53-AD45-FBEF476327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2EE83AF-D9F3-46D6-B567-BF5A5A12A003}" type="presOf" srcId="{3CF620E2-F4CF-4C53-AD45-FBEF47632792}" destId="{B4739504-C53B-494F-B1D4-11B7A39F71E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EE64AE-1ED2-4E3C-9BBA-99BDF5A23842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1DA6F-4AB0-45C1-BAB0-78F18FE14E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00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1DA6F-4AB0-45C1-BAB0-78F18FE14ED8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482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907-46F3-4D86-81BB-95E16BBD651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885BE-B5F6-4453-BDE1-63C7E036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443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907-46F3-4D86-81BB-95E16BBD651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885BE-B5F6-4453-BDE1-63C7E036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525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907-46F3-4D86-81BB-95E16BBD651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885BE-B5F6-4453-BDE1-63C7E036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963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907-46F3-4D86-81BB-95E16BBD651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885BE-B5F6-4453-BDE1-63C7E036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33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907-46F3-4D86-81BB-95E16BBD651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885BE-B5F6-4453-BDE1-63C7E036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49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907-46F3-4D86-81BB-95E16BBD651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885BE-B5F6-4453-BDE1-63C7E036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260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907-46F3-4D86-81BB-95E16BBD651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885BE-B5F6-4453-BDE1-63C7E036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453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907-46F3-4D86-81BB-95E16BBD651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885BE-B5F6-4453-BDE1-63C7E036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349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907-46F3-4D86-81BB-95E16BBD651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885BE-B5F6-4453-BDE1-63C7E036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069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907-46F3-4D86-81BB-95E16BBD651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885BE-B5F6-4453-BDE1-63C7E036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227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907-46F3-4D86-81BB-95E16BBD651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885BE-B5F6-4453-BDE1-63C7E036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07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0D907-46F3-4D86-81BB-95E16BBD6512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885BE-B5F6-4453-BDE1-63C7E036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56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4.emf"/><Relationship Id="rId5" Type="http://schemas.openxmlformats.org/officeDocument/2006/relationships/diagramLayout" Target="../diagrams/layout1.xml"/><Relationship Id="rId10" Type="http://schemas.openxmlformats.org/officeDocument/2006/relationships/package" Target="../embeddings/_________Microsoft_Word1.docx"/><Relationship Id="rId4" Type="http://schemas.openxmlformats.org/officeDocument/2006/relationships/diagramData" Target="../diagrams/data1.xml"/><Relationship Id="rId9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дс моя группа\фотографии группа6\птицы и мы\konsultatsiiadliaroditielieipokormitieptitszimoioniposluzhatvamviesnoi_1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91767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1412776"/>
            <a:ext cx="85689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</a:rPr>
              <a:t>Педагогические проекты по экологическому </a:t>
            </a:r>
            <a:r>
              <a:rPr lang="ru-RU" sz="6600" b="1" dirty="0">
                <a:solidFill>
                  <a:srgbClr val="7030A0"/>
                </a:solidFill>
                <a:latin typeface="Monotype Corsiva" pitchFamily="66" charset="0"/>
              </a:rPr>
              <a:t>в</a:t>
            </a:r>
            <a:r>
              <a:rPr lang="ru-RU" sz="6600" b="1" dirty="0" smtClean="0">
                <a:solidFill>
                  <a:srgbClr val="7030A0"/>
                </a:solidFill>
                <a:latin typeface="Monotype Corsiva" pitchFamily="66" charset="0"/>
              </a:rPr>
              <a:t>оспитанию  детей раннего возраста</a:t>
            </a:r>
            <a:endParaRPr lang="ru-RU" sz="66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5733256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2060"/>
                </a:solidFill>
              </a:rPr>
              <a:t>Воспитатель: </a:t>
            </a:r>
          </a:p>
          <a:p>
            <a:pPr algn="r"/>
            <a:r>
              <a:rPr lang="ru-RU" sz="2400" b="1" dirty="0" err="1" smtClean="0">
                <a:solidFill>
                  <a:srgbClr val="002060"/>
                </a:solidFill>
              </a:rPr>
              <a:t>Цыбаева</a:t>
            </a:r>
            <a:r>
              <a:rPr lang="ru-RU" sz="2400" b="1" dirty="0" smtClean="0">
                <a:solidFill>
                  <a:srgbClr val="002060"/>
                </a:solidFill>
              </a:rPr>
              <a:t> Олеся Дмитриевна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84274" y="231617"/>
            <a:ext cx="79914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dirty="0">
                <a:solidFill>
                  <a:srgbClr val="002060"/>
                </a:solidFill>
                <a:latin typeface="Calibri" panose="020F0502020204030204" pitchFamily="34" charset="0"/>
              </a:rPr>
              <a:t>Муниципальное бюджетное дошкольное образовательное учреждение детский сад № 23</a:t>
            </a:r>
          </a:p>
        </p:txBody>
      </p:sp>
    </p:spTree>
    <p:extLst>
      <p:ext uri="{BB962C8B-B14F-4D97-AF65-F5344CB8AC3E}">
        <p14:creationId xmlns:p14="http://schemas.microsoft.com/office/powerpoint/2010/main" val="381157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2388" y="17463"/>
            <a:ext cx="92487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3423" y="3665101"/>
            <a:ext cx="3988800" cy="2986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200" y="3801548"/>
            <a:ext cx="3988800" cy="2723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86632"/>
            <a:ext cx="3988800" cy="2982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469590"/>
            <a:ext cx="3987800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38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2388" y="3175"/>
            <a:ext cx="92487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9068" y="3681283"/>
            <a:ext cx="3988800" cy="2724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428" y="3681283"/>
            <a:ext cx="3988800" cy="2820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200" y="427599"/>
            <a:ext cx="3988800" cy="2996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4025" y="462619"/>
            <a:ext cx="3988800" cy="2989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94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дс моя группа\фотографии группа6\птицы и мы\konsultatsiiadliaroditielieipokormitieptitszimoioniposluzhatvamviesnoi_1[1]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16734" y="-228600"/>
            <a:ext cx="97536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1594" y="404664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Результаты реализации </a:t>
            </a:r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проекта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ru-RU" sz="24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Расширен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кругозор детей о зимующих птицах и обогатился словарный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запас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Улучшилась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у некоторых детей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речь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У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детей сформировалась любознательность, творческие способности, познавательная активность, коммуникативные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навыки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Родители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с воспитанниками приняли участие в оказании помощи птицам в трудных зимних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условиях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При этом укрепились детско-родительские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отношения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Дети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приобрели первоначальные навыки кормления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птиц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Все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поставленные цели и задачи были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выполнены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60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112328"/>
            <a:ext cx="8873852" cy="6745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807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дс моя группа\фотографии группа6\птицы и мы\konsultatsiiadliaroditielieipokormitieptitszimoioniposluzhatvamviesnoi_1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91767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27943" y="836712"/>
            <a:ext cx="792088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Актуальность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Зимой животные, не впадающие в спячку, страдают не столько от холода, сколько от голода. Снежный покров делает пищу большинства лесных животных труднодоступной. </a:t>
            </a:r>
          </a:p>
          <a:p>
            <a:pPr algn="just"/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Задача взрослых - воспитывать интерес у детей к лесным животным – жителям планеты, желание узнавать новые факты их жизни, заботиться о них, радоваться от сознания того, что они могут им помочь. Дать детям элементарные знания о том, чем питаются лесные животные.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4980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дс моя группа\фотографии группа6\птицы и мы\konsultatsiiadliaroditielieipokormitieptitszimoioniposluzhatvamviesnoi_1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620688"/>
            <a:ext cx="7992888" cy="516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Тема: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Лесные животные зимой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Цель: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Формировать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представления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детей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о лесных животных зимой 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Участники: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 дети группы раннего возраста, родители воспитанников, воспитатель.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Сроки проведения: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декабрь–  январь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Итоговое событие: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 изготовление книги  «Новогодняя елка для зверят»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Предпосылки к определению цели детьми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: игровая ситуация «В гости пришли зайка и белка и просят кушать»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Цель (детей)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: помочь животным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перезимовать: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сделать кормушки, украсить елку для зверей.</a:t>
            </a:r>
            <a:endParaRPr lang="ru-RU" sz="2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6606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0"/>
            <a:ext cx="9195392" cy="683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337092"/>
              </p:ext>
            </p:extLst>
          </p:nvPr>
        </p:nvGraphicFramePr>
        <p:xfrm>
          <a:off x="151458" y="124011"/>
          <a:ext cx="8892478" cy="6617562"/>
        </p:xfrm>
        <a:graphic>
          <a:graphicData uri="http://schemas.openxmlformats.org/drawingml/2006/table">
            <a:tbl>
              <a:tblPr firstRow="1" firstCol="1" bandRow="1"/>
              <a:tblGrid>
                <a:gridCol w="1719422"/>
                <a:gridCol w="2053048"/>
                <a:gridCol w="2376264"/>
                <a:gridCol w="2743744"/>
              </a:tblGrid>
              <a:tr h="290472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Направления развития  (Образов. области)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Задачи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3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Воспитательные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Развивающие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Обучающие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7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Физическое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 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Развивать мелкую моторику рук, развивать ловкость, внимание и двигательные навыки.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Формировать умение внимательно слушать воспитателя и выполнять предложенные им действия в подвижных играх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2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Социально-коммуникативное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Воспитывать  у детей доброжелательные отношения  к лесным животным, желание помогать в трудных зимних условиях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Развивать интерес к различным видам игр.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Формировать навыки у детей правильно кормить лесных животных.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0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Познавательное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Воспитывать любознательность и интерес к жизни лесных животных, любовь к живой природе и желание заботиться о лесных животных.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Способствовать развитию познавательной активности, любознательности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Обогащать знания дошкольников о зимующих</a:t>
                      </a:r>
                      <a:r>
                        <a:rPr lang="ru-RU" sz="12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лесных животных , их образе жизни, повадках 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Познакомить детей с основными признаками внешнего вида</a:t>
                      </a:r>
                      <a:r>
                        <a:rPr lang="ru-RU" sz="12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лесных животных . Закрепить представления детей об особенностях поведения белки и зайца.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7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Художественно-эстетическое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Воспитывать аккуратность и внимательность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Развивать творческие способности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Формировать умение раскатывать пластилин между ладонями и рисовать нетрадиционным способом – поролоновым штампом.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Речевое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Воспитывать любовь к  художественному слову, внимание;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Расширять кругозор и обогащать словарный запас детей. 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Совершенствовать умение понимать вопросы по про читанному. 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Развивать умение отвечать на вопросы по содержанию сказки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Учить проговаривать текст за воспитателем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8389" marR="483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593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дс моя группа\фотографии группа6\птицы и мы\konsultatsiiadliaroditielieipokormitieptitszimoioniposluzhatvamviesnoi_1[1]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26388" y="-243408"/>
            <a:ext cx="97536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012" y="-243408"/>
            <a:ext cx="8686800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28637"/>
              </p:ext>
            </p:extLst>
          </p:nvPr>
        </p:nvGraphicFramePr>
        <p:xfrm>
          <a:off x="-180527" y="548640"/>
          <a:ext cx="9607739" cy="63093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944215"/>
                <a:gridCol w="3816424"/>
                <a:gridCol w="3847100"/>
              </a:tblGrid>
              <a:tr h="23996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Центр развития 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11" marR="57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План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11" marR="57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9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Педагог</a:t>
                      </a:r>
                    </a:p>
                  </a:txBody>
                  <a:tcPr marL="57011" marR="57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Дети, семья</a:t>
                      </a:r>
                    </a:p>
                  </a:txBody>
                  <a:tcPr marL="57011" marR="57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1439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Изо деятельности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11" marR="57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раскраски «Животные зимой»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трафареты лесных животных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иллюстрации лесных животных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7011" marR="57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1285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Рисование, лепка, создание коллективных работ, коллажей. Изготовление шапочек животных для театрализации. </a:t>
                      </a:r>
                    </a:p>
                    <a:p>
                      <a:pPr marL="121285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Совместные рисунки «Животные зимой»</a:t>
                      </a:r>
                    </a:p>
                  </a:txBody>
                  <a:tcPr marL="57011" marR="57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Книги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11" marR="57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«Как заяц зимой живет» Г.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</a:rPr>
                        <a:t>Скребицкий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и В. Чаплина;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«Про зайца» Н. Плавильщиков,      «Как белочка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</a:rPr>
                        <a:t>зимует»Г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</a:rPr>
                        <a:t>Скребицкий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 и В. Чаплина; 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«Лоси» И. Соколов-Микитов;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«Белка» Г.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</a:rPr>
                        <a:t>Скребицкий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; «Заяц» Г. </a:t>
                      </a:r>
                      <a:r>
                        <a:rPr lang="ru-RU" sz="1800" dirty="0" err="1">
                          <a:effectLst/>
                          <a:latin typeface="Times New Roman"/>
                          <a:ea typeface="Times New Roman"/>
                        </a:rPr>
                        <a:t>Скребицкий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, «Зимовье зверей», «Рукавичка».</a:t>
                      </a:r>
                    </a:p>
                  </a:txBody>
                  <a:tcPr marL="57011" marR="57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1285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Принести книги о лесных животных, иллюстрации, открытки животные зимой, </a:t>
                      </a:r>
                    </a:p>
                  </a:txBody>
                  <a:tcPr marL="57011" marR="57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9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Природы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7011" marR="57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Карточки, плакаты и иллюстрации на тему «Животные зимой» рассматривание, беседа по содержанию.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7011" marR="57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1285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Работа с макетом «Лес». </a:t>
                      </a:r>
                    </a:p>
                    <a:p>
                      <a:pPr marL="121285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Изготовление кормушек для лесных животных и птиц совместно с родителями. Принести кормушку. Создание тематического альбома «Животные зимой» </a:t>
                      </a:r>
                    </a:p>
                  </a:txBody>
                  <a:tcPr marL="57011" marR="570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914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8976" y="15367"/>
            <a:ext cx="9144000" cy="6917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9396" y="15367"/>
            <a:ext cx="84969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7030A0"/>
                </a:solidFill>
              </a:rPr>
              <a:t>Технологическая </a:t>
            </a:r>
            <a:r>
              <a:rPr lang="ru-RU" sz="3000" b="1" dirty="0">
                <a:solidFill>
                  <a:srgbClr val="7030A0"/>
                </a:solidFill>
              </a:rPr>
              <a:t>карта проекта</a:t>
            </a:r>
            <a:r>
              <a:rPr lang="ru-RU" sz="3000" b="1" dirty="0" smtClean="0">
                <a:solidFill>
                  <a:srgbClr val="7030A0"/>
                </a:solidFill>
              </a:rPr>
              <a:t>.</a:t>
            </a:r>
            <a:endParaRPr lang="ru-RU" sz="30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342006"/>
              </p:ext>
            </p:extLst>
          </p:nvPr>
        </p:nvGraphicFramePr>
        <p:xfrm>
          <a:off x="208464" y="569365"/>
          <a:ext cx="9005024" cy="6321709"/>
        </p:xfrm>
        <a:graphic>
          <a:graphicData uri="http://schemas.openxmlformats.org/drawingml/2006/table">
            <a:tbl>
              <a:tblPr firstRow="1" firstCol="1" bandRow="1"/>
              <a:tblGrid>
                <a:gridCol w="2128768"/>
                <a:gridCol w="6876256"/>
              </a:tblGrid>
              <a:tr h="3154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 детской деятельности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10320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Двигательная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Подвижные игры: «Зайцы и волк»,</a:t>
                      </a:r>
                      <a:r>
                        <a:rPr lang="ru-RU" sz="12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«Весёлые зайчата». Выполнение образных упражнений: « Заинька».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Пальчиковая гимнастика «Белочка», «Животные зимой», «Зайчик», «Звери».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Упражнение для развития мелкой моторики рук-«Покрошить хлеб для лесных птиц.»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Физкультминутки: «Зайчата», «Беличья зарядка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r>
                        <a:rPr lang="ru-RU" sz="12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Гимнастика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для глаз: «Найди зайку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35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Игровая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Дидактические игры: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«Большой – маленький», «Один – много»,    «Угадай, что за птица»,  «Что в мешочке?»,   «Какая птичка улетела?»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Сюжетно-</a:t>
                      </a:r>
                      <a:r>
                        <a:rPr lang="ru-RU" sz="1200" kern="150" dirty="0" err="1">
                          <a:effectLst/>
                          <a:latin typeface="Times New Roman"/>
                          <a:ea typeface="SimSun"/>
                          <a:cs typeface="F"/>
                        </a:rPr>
                        <a:t>отобразительная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 игра «Птичка прилетела – надо накормить ее», «Птичка заболела»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 err="1">
                          <a:effectLst/>
                          <a:latin typeface="Times New Roman"/>
                          <a:ea typeface="SimSun"/>
                          <a:cs typeface="F"/>
                        </a:rPr>
                        <a:t>Пазлы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 и кубики с картинками по теме «Лесные животные и птицы зимой»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9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Коммуникативная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Составление описательных рассказов по иллюстрациям «Лесные животные», «Какой корм едят лесные животные».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Ситуативные разговоры «Лесные животные. Какие они?»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Отгадывание загадок про лесных животных.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6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Познавательно-исследовательская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Рассматривание птиц на прогулке.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Беседы «Покормите лесные животные зимой», «Что едят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лесные животные ».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Times New Roman"/>
                          <a:cs typeface="F"/>
                        </a:rPr>
                        <a:t>Рассматривание сюжетных картин, иллюстраций с изображением лесные животные зимой.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63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Ознакомление с художественной литературой и фольклором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Чтение  художественной литературы о  лесных животных: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«Как заяц зимой живет» Г. </a:t>
                      </a:r>
                      <a:r>
                        <a:rPr lang="ru-RU" sz="1200" kern="150" dirty="0" err="1">
                          <a:effectLst/>
                          <a:latin typeface="Times New Roman"/>
                          <a:ea typeface="SimSun"/>
                          <a:cs typeface="F"/>
                        </a:rPr>
                        <a:t>Скребицкий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 и В. Чаплина;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«Про зайца</a:t>
                      </a:r>
                      <a:r>
                        <a:rPr lang="ru-RU" sz="1200" kern="150" dirty="0" smtClean="0">
                          <a:effectLst/>
                          <a:latin typeface="Times New Roman"/>
                          <a:ea typeface="SimSun"/>
                          <a:cs typeface="F"/>
                        </a:rPr>
                        <a:t>» Н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. Плавильщиков,</a:t>
                      </a:r>
                      <a:r>
                        <a:rPr lang="ru-RU" sz="1200" kern="150" dirty="0">
                          <a:effectLst/>
                          <a:latin typeface="Calibri"/>
                          <a:ea typeface="SimSun"/>
                          <a:cs typeface="F"/>
                        </a:rPr>
                        <a:t> «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Как белочка зимует</a:t>
                      </a:r>
                      <a:r>
                        <a:rPr lang="ru-RU" sz="1200" kern="150" dirty="0" smtClean="0">
                          <a:effectLst/>
                          <a:latin typeface="Times New Roman"/>
                          <a:ea typeface="SimSun"/>
                          <a:cs typeface="F"/>
                        </a:rPr>
                        <a:t>» Г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. </a:t>
                      </a:r>
                      <a:r>
                        <a:rPr lang="ru-RU" sz="1200" kern="150" dirty="0" err="1">
                          <a:effectLst/>
                          <a:latin typeface="Times New Roman"/>
                          <a:ea typeface="SimSun"/>
                          <a:cs typeface="F"/>
                        </a:rPr>
                        <a:t>Скребицкий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 и В. Чаплина; «Лоси» И. Соколов-Микитов</a:t>
                      </a:r>
                      <a:r>
                        <a:rPr lang="ru-RU" sz="1200" kern="150" dirty="0" smtClean="0">
                          <a:effectLst/>
                          <a:latin typeface="Times New Roman"/>
                          <a:ea typeface="SimSun"/>
                          <a:cs typeface="F"/>
                        </a:rPr>
                        <a:t>;</a:t>
                      </a:r>
                      <a:r>
                        <a:rPr lang="ru-RU" sz="1200" kern="150" baseline="0" dirty="0" smtClean="0">
                          <a:effectLst/>
                          <a:latin typeface="Calibri"/>
                          <a:ea typeface="SimSun"/>
                          <a:cs typeface="F"/>
                        </a:rPr>
                        <a:t>  </a:t>
                      </a:r>
                      <a:r>
                        <a:rPr lang="ru-RU" sz="1200" kern="150" dirty="0" smtClean="0">
                          <a:effectLst/>
                          <a:latin typeface="Times New Roman"/>
                          <a:ea typeface="SimSun"/>
                          <a:cs typeface="F"/>
                        </a:rPr>
                        <a:t>«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Белка» Г. </a:t>
                      </a:r>
                      <a:r>
                        <a:rPr lang="ru-RU" sz="1200" kern="150" dirty="0" err="1">
                          <a:effectLst/>
                          <a:latin typeface="Times New Roman"/>
                          <a:ea typeface="SimSun"/>
                          <a:cs typeface="F"/>
                        </a:rPr>
                        <a:t>Скребицкий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; «Заяц» Г. </a:t>
                      </a:r>
                      <a:r>
                        <a:rPr lang="ru-RU" sz="1200" kern="150" dirty="0" err="1">
                          <a:effectLst/>
                          <a:latin typeface="Times New Roman"/>
                          <a:ea typeface="SimSun"/>
                          <a:cs typeface="F"/>
                        </a:rPr>
                        <a:t>Скребицкий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, «Зимовье зверей», «Рукавичка».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Элементарная трудовая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Помощь в украшении елки для зверей..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1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Конструирование из различных материалов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Конструирование из кубиков и мягких модулей: 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«Домик для птиц и лесных животных»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Изобразительная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Лепка «Морковка для зайки», Рисование: «Орешки для белочки»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7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Музыкальная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«Заинька» - М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Красев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4170" marR="341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428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0"/>
            <a:ext cx="924465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260648"/>
            <a:ext cx="7992094" cy="5524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Работа с родителями: </a:t>
            </a:r>
          </a:p>
          <a:p>
            <a:pPr algn="ctr">
              <a:spcAft>
                <a:spcPts val="120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оформление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папки-передвижки «Животные зимой»;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оформление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памятки «Из чего можно сделать кормушку для лесных животных и птиц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»</a:t>
            </a:r>
          </a:p>
          <a:p>
            <a:pPr>
              <a:spcAft>
                <a:spcPts val="600"/>
              </a:spcAft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</a:t>
            </a:r>
          </a:p>
          <a:p>
            <a:pPr>
              <a:spcAft>
                <a:spcPts val="600"/>
              </a:spcAft>
            </a:pPr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Взаимодействие </a:t>
            </a:r>
            <a:r>
              <a:rPr lang="ru-RU" sz="24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 семьями воспитанников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совместно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с детьми изготовить кормушку для  лесных животных и птиц   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совместно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с детьми организовать прогулку в лес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украсить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елочки для зверей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сделать фото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37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E:\дс моя группа\фотографии группа6\птицы и мы\печать\обложка1]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074" y="-21501"/>
            <a:ext cx="8911421" cy="655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32240" y="6021288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  <a:latin typeface="Monotype Corsiva" panose="03010101010201010101" pitchFamily="66" charset="0"/>
              </a:rPr>
              <a:t>Детский сад № 23</a:t>
            </a:r>
            <a:endParaRPr lang="ru-RU" sz="2000" b="1" dirty="0">
              <a:solidFill>
                <a:srgbClr val="0000FF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27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67385" y="35085"/>
            <a:ext cx="9311385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49302" y="332656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Итог проекта</a:t>
            </a:r>
            <a:endParaRPr lang="ru-RU" sz="72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296" y="2564904"/>
            <a:ext cx="4297922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83032" y="2564904"/>
            <a:ext cx="4278232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816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36925" y="35085"/>
            <a:ext cx="9311385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656" y="96105"/>
            <a:ext cx="4279900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4008" y="67877"/>
            <a:ext cx="4210044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732" y="3564244"/>
            <a:ext cx="4273824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33451" y="3605548"/>
            <a:ext cx="4270692" cy="32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85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31865" y="6485"/>
            <a:ext cx="9311385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16632"/>
            <a:ext cx="4127490" cy="3143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08301" y="116632"/>
            <a:ext cx="4212261" cy="3200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3623640"/>
            <a:ext cx="4093616" cy="3104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08302" y="3624484"/>
            <a:ext cx="4212260" cy="310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441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дс моя группа\фотографии группа6\птицы и мы\konsultatsiiadliaroditielieipokormitieptitszimoioniposluzhatvamviesnoi_1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548680"/>
            <a:ext cx="792088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Результаты реализации </a:t>
            </a:r>
            <a:r>
              <a:rPr lang="ru-RU" sz="2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проекта</a:t>
            </a:r>
          </a:p>
          <a:p>
            <a:pPr algn="just"/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ru-RU" sz="24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Расширен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кругозор детей о зимующих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лесных животных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и обогатился </a:t>
            </a:r>
            <a:r>
              <a:rPr lang="ru-RU" sz="2400">
                <a:latin typeface="Arial" pitchFamily="34" charset="0"/>
                <a:cs typeface="Arial" pitchFamily="34" charset="0"/>
              </a:rPr>
              <a:t>словарный </a:t>
            </a:r>
            <a:r>
              <a:rPr lang="ru-RU" sz="2400" smtClean="0">
                <a:latin typeface="Arial" pitchFamily="34" charset="0"/>
                <a:cs typeface="Arial" pitchFamily="34" charset="0"/>
              </a:rPr>
              <a:t>запас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Улучшилась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у некоторых детей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речь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У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детей сформировалась любознательность, творческие способности, познавательная активность, коммуникативные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навыки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Родители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с воспитанниками приняли участие в оказании помощи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лесным животным и птицам  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трудных зимних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условиях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При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этом укрепились детско-родительские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отношения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Font typeface="Wingdings" pitchFamily="2" charset="2"/>
              <a:buChar char="Ø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Все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поставленные цели и задачи были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выполнены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28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дс моя группа\фотографии группа6\птицы и мы\konsultatsiiadliaroditielieipokormitieptitszimoioniposluzhatvamviesnoi_1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91767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1939" y="332656"/>
            <a:ext cx="79928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Актуальность</a:t>
            </a:r>
          </a:p>
          <a:p>
            <a:endParaRPr lang="ru-RU" dirty="0" smtClean="0"/>
          </a:p>
          <a:p>
            <a:pPr algn="just"/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В холодное время года перед зимующими птицами встают жизненно важные вопросы: как прокормиться. Доступной пищи становится значительно меньше, но потребность в ней возрастает. Иногда естественный корм становится практически недоступным, поэтому многие птицы не могут пережить зиму и погибают.</a:t>
            </a:r>
          </a:p>
          <a:p>
            <a:pPr algn="just"/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Задача взрослых - воспитывать интерес у детей к нашим соседям по планете - птицам, желание узнавать новые факты их жизни, заботиться о них, радоваться от сознания того, что делясь крохами, можно спасти птиц зимой от гибели. Дать детям элементарные знания о том, чем кормить птиц зимой.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168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0"/>
            <a:ext cx="911446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68802" y="692696"/>
            <a:ext cx="7776864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Тема: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Покормите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птиц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зимой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Цель: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формировать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представления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детей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о зимующих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птицах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Участники: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 дети группы раннего возраста, родители воспитанников, воспитатель.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Сроки проведения: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декабрь 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– 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январь 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Итоговое событие: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 изготовление книги  «Покормите птиц зимой»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Предпосылки к определению цели детьми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: игровая ситуация «Снегири  прилетели на окно и просят кушать»</a:t>
            </a:r>
            <a:endParaRPr lang="ru-RU" sz="2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Цель (детей)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: помочь птицам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перезимовать: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сделать кормушки, покормить птиц</a:t>
            </a:r>
            <a:endParaRPr lang="ru-RU" sz="2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3989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67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548681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66417987"/>
              </p:ext>
            </p:extLst>
          </p:nvPr>
        </p:nvGraphicFramePr>
        <p:xfrm>
          <a:off x="39250" y="116632"/>
          <a:ext cx="9069254" cy="64987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486945"/>
              </p:ext>
            </p:extLst>
          </p:nvPr>
        </p:nvGraphicFramePr>
        <p:xfrm>
          <a:off x="539552" y="542929"/>
          <a:ext cx="8352928" cy="5706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Документ" r:id="rId10" imgW="9922661" imgH="6064507" progId="Word.Document.12">
                  <p:embed/>
                </p:oleObj>
              </mc:Choice>
              <mc:Fallback>
                <p:oleObj name="Документ" r:id="rId10" imgW="9922661" imgH="6064507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542929"/>
                        <a:ext cx="8352928" cy="570619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53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8976" y="15367"/>
            <a:ext cx="9144000" cy="6917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9396" y="280597"/>
            <a:ext cx="84969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7030A0"/>
                </a:solidFill>
              </a:rPr>
              <a:t>Изменение предметно-пространственной среды</a:t>
            </a:r>
            <a:r>
              <a:rPr lang="ru-RU" sz="3000" b="1" dirty="0"/>
              <a:t>.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788945"/>
              </p:ext>
            </p:extLst>
          </p:nvPr>
        </p:nvGraphicFramePr>
        <p:xfrm>
          <a:off x="360096" y="810547"/>
          <a:ext cx="8660804" cy="585488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10922"/>
                <a:gridCol w="2974941"/>
                <a:gridCol w="2974941"/>
              </a:tblGrid>
              <a:tr h="27197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Центр развития </a:t>
                      </a:r>
                    </a:p>
                  </a:txBody>
                  <a:tcPr marL="50583" marR="50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</a:rPr>
                        <a:t>План</a:t>
                      </a:r>
                    </a:p>
                  </a:txBody>
                  <a:tcPr marL="50583" marR="50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9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Педагог</a:t>
                      </a:r>
                    </a:p>
                  </a:txBody>
                  <a:tcPr marL="50583" marR="50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</a:rPr>
                        <a:t>Дети, семья</a:t>
                      </a:r>
                    </a:p>
                  </a:txBody>
                  <a:tcPr marL="50583" marR="50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1510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Изо деятельности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83" marR="50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раскраски «Птицы зимой»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трафареты птиц 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иллюстрации птиц 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0583" marR="50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128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Рисование, лепка, создание коллективных работ, коллажей. Изготовление шапочек птиц для театрализации. </a:t>
                      </a:r>
                    </a:p>
                    <a:p>
                      <a:pPr marL="12128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Совместные рисунки «покормим птиц зимой»</a:t>
                      </a:r>
                    </a:p>
                  </a:txBody>
                  <a:tcPr marL="50583" marR="50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9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Книги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83" marR="50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А.Яшин «Покормите птиц зимой», 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Ю. Никонова «Зимние гости», 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Г. Ладонщиков «Каждый день..» 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Р. Новикова «Поможем птицам»,</a:t>
                      </a:r>
                    </a:p>
                  </a:txBody>
                  <a:tcPr marL="50583" marR="50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128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Принести книги о птицах, иллюстрации, открытки зимующих птиц, </a:t>
                      </a:r>
                    </a:p>
                  </a:txBody>
                  <a:tcPr marL="50583" marR="50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82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</a:rPr>
                        <a:t>Природы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583" marR="50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Карточки, плакаты и иллюстрации на тему «Птицы зимой» рассматривание, беседа по содержанию.</a:t>
                      </a:r>
                    </a:p>
                    <a:p>
                      <a:pPr marL="200025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</a:rPr>
                        <a:t>Внесение модели «Кормушка»</a:t>
                      </a:r>
                    </a:p>
                  </a:txBody>
                  <a:tcPr marL="50583" marR="50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128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Работа с макетом «Рассели птиц» (отбор зимующих птиц: снегирь, синица, ворона). </a:t>
                      </a:r>
                    </a:p>
                    <a:p>
                      <a:pPr marL="121285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Изготовление кормушек совместно с родителями. Принести кормушку. Создание тематического альбома «Зимующие птицы» </a:t>
                      </a:r>
                    </a:p>
                  </a:txBody>
                  <a:tcPr marL="50583" marR="50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065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8976" y="15367"/>
            <a:ext cx="9144000" cy="6917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9396" y="15367"/>
            <a:ext cx="84969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7030A0"/>
                </a:solidFill>
              </a:rPr>
              <a:t>Технологическая </a:t>
            </a:r>
            <a:r>
              <a:rPr lang="ru-RU" sz="3000" b="1" dirty="0">
                <a:solidFill>
                  <a:srgbClr val="7030A0"/>
                </a:solidFill>
              </a:rPr>
              <a:t>карта проекта</a:t>
            </a:r>
            <a:r>
              <a:rPr lang="ru-RU" sz="3000" b="1" dirty="0" smtClean="0">
                <a:solidFill>
                  <a:srgbClr val="7030A0"/>
                </a:solidFill>
              </a:rPr>
              <a:t>.</a:t>
            </a:r>
            <a:endParaRPr lang="ru-RU" sz="30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070677"/>
              </p:ext>
            </p:extLst>
          </p:nvPr>
        </p:nvGraphicFramePr>
        <p:xfrm>
          <a:off x="395536" y="533399"/>
          <a:ext cx="8496943" cy="6228270"/>
        </p:xfrm>
        <a:graphic>
          <a:graphicData uri="http://schemas.openxmlformats.org/drawingml/2006/table">
            <a:tbl>
              <a:tblPr firstRow="1" firstCol="1" bandRow="1"/>
              <a:tblGrid>
                <a:gridCol w="2110653"/>
                <a:gridCol w="6386290"/>
              </a:tblGrid>
              <a:tr h="3152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 детской деятельности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Содержание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12609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Двигательная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Подвижные игры: «Птички летают», «Воробушки и автомобиль». Выполнение образных упражнений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ru-RU" sz="12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Птичка летает»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Пальчиковая гимнастика «Сорока-ворона», «Воробей». 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Упражнение для развития мелкой моторики рук-«Покрошить хлеб для птиц.»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Физкультминутки: «Снегирь», «Стая птиц летит на юг».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Гимнастика для глаз: «Птичка полетела вверх»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67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Игровая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Дидактические игры: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«Большой – маленький», «Один – много»,    «Угадай, что за птица»,  «Что в мешочке?»,   «Какая птичка улетела?»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Сюжетно-</a:t>
                      </a:r>
                      <a:r>
                        <a:rPr lang="ru-RU" sz="1200" kern="150" dirty="0" err="1">
                          <a:effectLst/>
                          <a:latin typeface="Times New Roman"/>
                          <a:ea typeface="SimSun"/>
                          <a:cs typeface="F"/>
                        </a:rPr>
                        <a:t>отобразительная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 игра «Птичка прилетела – надо накормить ее», «Птичка заболела»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 err="1">
                          <a:effectLst/>
                          <a:latin typeface="Times New Roman"/>
                          <a:ea typeface="SimSun"/>
                          <a:cs typeface="F"/>
                        </a:rPr>
                        <a:t>Пазлы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 и кубики с картинками по теме «Птицы»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2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Коммуникативная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Составление описательных рассказов по иллюстрациям «Птицы», «Как мы кормили птиц», «Какой корм едят птицы».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Ситуативные разговоры «Птицы. Какие они?»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Отгадывание загадок про зимующих птиц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4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Познавательно-исследовательская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Рассматривание птиц на прогулке.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Беседы «Покормите птиц зимой», «Что едят птицы».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Arial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Times New Roman"/>
                          <a:cs typeface="F"/>
                        </a:rPr>
                        <a:t>Рассматривание сюжетных картин, иллюстраций с изображением птиц,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4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Ознакомление с художественной литературой и фольклором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Чтение  художественной литературы о  птицах: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 </a:t>
                      </a:r>
                      <a:r>
                        <a:rPr lang="ru-RU" sz="1200" kern="150" dirty="0" err="1">
                          <a:effectLst/>
                          <a:latin typeface="Times New Roman"/>
                          <a:ea typeface="SimSun"/>
                          <a:cs typeface="F"/>
                        </a:rPr>
                        <a:t>А.Яшин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 «Покормите птиц зимой Ю. Никонова «Зимние гости», Р. Новикова «Поможем птицам»,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Г. </a:t>
                      </a:r>
                      <a:r>
                        <a:rPr lang="ru-RU" sz="1200" kern="150" dirty="0" err="1">
                          <a:effectLst/>
                          <a:latin typeface="Times New Roman"/>
                          <a:ea typeface="SimSun"/>
                          <a:cs typeface="F"/>
                        </a:rPr>
                        <a:t>Ладонщиков</a:t>
                      </a: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 «Каждый день..»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Элементарная трудовая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Помощь в кормление птиц.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8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Конструирование из различных материалов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Конструирование из кубиков и мягких модулей: 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«Домик для птиц»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Изобразительная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50" dirty="0">
                          <a:effectLst/>
                          <a:latin typeface="Times New Roman"/>
                          <a:ea typeface="SimSun"/>
                          <a:cs typeface="F"/>
                        </a:rPr>
                        <a:t>Лепка «Ягоды для снегирей», Рисование: «Корм для птичек»</a:t>
                      </a:r>
                      <a:endParaRPr lang="ru-RU" sz="1200" kern="150" dirty="0">
                        <a:effectLst/>
                        <a:latin typeface="Calibri"/>
                        <a:ea typeface="SimSun"/>
                        <a:cs typeface="F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5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Музыкальная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«Птичка клюет» под музыку Г. Фрида.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950" marR="369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284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24465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7871" y="782121"/>
            <a:ext cx="8208912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Работа с родителями:  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оформление папки-передвижки «Покормите птиц зимой»;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оформление памятки «Из чего можно сделать кормушку»</a:t>
            </a: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Взаимодействие </a:t>
            </a:r>
            <a:r>
              <a:rPr lang="ru-RU" sz="24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с семьями воспитанников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совместно с детьми изготовить кормушку для птиц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рассмотреть вместе с детьми птиц на прогулке, покормить, повесить кормушки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сделать фотографии</a:t>
            </a:r>
          </a:p>
          <a:p>
            <a:pPr marL="285750" indent="-285750">
              <a:buFontTx/>
              <a:buChar char="-"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15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67385" y="35085"/>
            <a:ext cx="9311385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49302" y="332656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Итог проекта</a:t>
            </a:r>
            <a:endParaRPr lang="ru-RU" sz="7200" b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E:\дс моя группа\фотографии группа6\птицы и мы\печать\Денис noi_1[1]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9303" y="1902633"/>
            <a:ext cx="4320000" cy="305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дс моя группа\фотографии группа6\птицы и мы\печать\Женя_1[1]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303" y="1902633"/>
            <a:ext cx="4320000" cy="305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59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1663</Words>
  <Application>Microsoft Office PowerPoint</Application>
  <PresentationFormat>Экран (4:3)</PresentationFormat>
  <Paragraphs>242</Paragraphs>
  <Slides>23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Граф Владислав</dc:creator>
  <cp:lastModifiedBy>1</cp:lastModifiedBy>
  <cp:revision>62</cp:revision>
  <dcterms:created xsi:type="dcterms:W3CDTF">2017-03-19T11:27:47Z</dcterms:created>
  <dcterms:modified xsi:type="dcterms:W3CDTF">2020-02-24T16:34:18Z</dcterms:modified>
</cp:coreProperties>
</file>