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9" r:id="rId2"/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A0A3F0B-A3D4-4442-8A08-354112987EBB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351179-C527-4E62-8762-0CE9813012D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2345432"/>
          </a:xfrm>
        </p:spPr>
        <p:txBody>
          <a:bodyPr>
            <a:normAutofit fontScale="90000"/>
          </a:bodyPr>
          <a:lstStyle/>
          <a:p>
            <a:br>
              <a:rPr lang="ru-RU" i="1" dirty="0">
                <a:solidFill>
                  <a:srgbClr val="00B0F0"/>
                </a:solidFill>
                <a:effectLst/>
                <a:latin typeface="+mn-lt"/>
              </a:rPr>
            </a:br>
            <a:br>
              <a:rPr lang="ru-RU" i="1" dirty="0">
                <a:solidFill>
                  <a:srgbClr val="00B0F0"/>
                </a:solidFill>
                <a:effectLst/>
                <a:latin typeface="+mn-lt"/>
              </a:rPr>
            </a:br>
            <a:br>
              <a:rPr lang="ru-RU" i="1" dirty="0">
                <a:solidFill>
                  <a:srgbClr val="00B0F0"/>
                </a:solidFill>
                <a:effectLst/>
                <a:latin typeface="+mn-lt"/>
              </a:rPr>
            </a:br>
            <a:br>
              <a:rPr lang="ru-RU" i="1" dirty="0">
                <a:solidFill>
                  <a:srgbClr val="00B0F0"/>
                </a:solidFill>
                <a:effectLst/>
                <a:latin typeface="+mn-lt"/>
              </a:rPr>
            </a:br>
            <a:br>
              <a:rPr lang="ru-RU" i="1" dirty="0">
                <a:solidFill>
                  <a:srgbClr val="00B0F0"/>
                </a:solidFill>
                <a:effectLst/>
                <a:latin typeface="+mn-lt"/>
              </a:rPr>
            </a:br>
            <a:r>
              <a:rPr lang="ru-RU" i="1" dirty="0" err="1">
                <a:solidFill>
                  <a:srgbClr val="FFFF00"/>
                </a:solidFill>
                <a:effectLst/>
                <a:latin typeface="+mn-lt"/>
              </a:rPr>
              <a:t>Италмас</a:t>
            </a:r>
            <a:r>
              <a:rPr lang="ru-RU" i="1" dirty="0">
                <a:solidFill>
                  <a:srgbClr val="FFFF00"/>
                </a:solidFill>
                <a:effectLst/>
                <a:latin typeface="+mn-lt"/>
              </a:rPr>
              <a:t> – золотой цветок Удмуртии</a:t>
            </a:r>
          </a:p>
        </p:txBody>
      </p:sp>
    </p:spTree>
    <p:extLst>
      <p:ext uri="{BB962C8B-B14F-4D97-AF65-F5344CB8AC3E}">
        <p14:creationId xmlns:p14="http://schemas.microsoft.com/office/powerpoint/2010/main" val="288809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Закрепляем скотч на основание цветка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51720" y="2276872"/>
            <a:ext cx="561662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641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Обматываем стебель гофрированной, зелёной бумагой</a:t>
            </a:r>
            <a:endParaRPr lang="ru-RU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7704" y="2204864"/>
            <a:ext cx="5967019" cy="38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12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Оформляем зелень</a:t>
            </a:r>
            <a:endParaRPr lang="ru-RU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79712" y="2276872"/>
            <a:ext cx="5451513" cy="388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494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Оформляем букет</a:t>
            </a:r>
            <a:endParaRPr lang="ru-RU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7664" y="2132856"/>
            <a:ext cx="604867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922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95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gryadka58.ru/upload/catalog/product/moreimages/6aa965e2060dbaa693a7049ce27aad8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85912"/>
            <a:ext cx="6480720" cy="42913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06204DBD-1DC4-44B1-AA4F-A609018AFE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54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fs1.ppt4web.ru/images/95232/136723/640/img1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836712"/>
            <a:ext cx="6408712" cy="48198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22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5306"/>
            <a:ext cx="8229600" cy="1219477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endParaRPr lang="ru-RU" dirty="0"/>
          </a:p>
          <a:p>
            <a:pPr marL="137160" indent="0" algn="ctr">
              <a:buNone/>
            </a:pPr>
            <a:endParaRPr lang="ru-RU" dirty="0"/>
          </a:p>
          <a:p>
            <a:pPr marL="137160" indent="0" algn="ctr">
              <a:buNone/>
            </a:pPr>
            <a:r>
              <a:rPr lang="ru-RU" sz="4300" b="1" dirty="0">
                <a:solidFill>
                  <a:srgbClr val="FFC000"/>
                </a:solidFill>
              </a:rPr>
              <a:t>Технологическая карта изготовления цветка - </a:t>
            </a:r>
            <a:r>
              <a:rPr lang="ru-RU" sz="4300" b="1" dirty="0" err="1">
                <a:solidFill>
                  <a:srgbClr val="FFC000"/>
                </a:solidFill>
              </a:rPr>
              <a:t>италмас</a:t>
            </a:r>
            <a:endParaRPr lang="ru-RU" sz="43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22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Приготовить необходимые инструменты, материалы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31640" y="1916832"/>
            <a:ext cx="6712352" cy="4499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450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Вырезать два вида лепестка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75656" y="1628800"/>
            <a:ext cx="6441308" cy="4369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226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Придать форму лепесткам при помощи ножниц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63688" y="2276872"/>
            <a:ext cx="5688632" cy="3606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544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Обернуть конфетку в фольгу и с помощью ниток закрепить на шпажке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79712" y="1916832"/>
            <a:ext cx="5688633" cy="4105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81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отрывая нити, поочередно закрепляем лепестки.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1772816"/>
            <a:ext cx="381642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2780928"/>
            <a:ext cx="3749040" cy="377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88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62</TotalTime>
  <Words>80</Words>
  <Application>Microsoft Office PowerPoint</Application>
  <PresentationFormat>Экран (4:3)</PresentationFormat>
  <Paragraphs>16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Calibri</vt:lpstr>
      <vt:lpstr>Cambria</vt:lpstr>
      <vt:lpstr>Times New Roman</vt:lpstr>
      <vt:lpstr>Wingdings</vt:lpstr>
      <vt:lpstr>Wingdings 2</vt:lpstr>
      <vt:lpstr>Wingdings 3</vt:lpstr>
      <vt:lpstr>Апекс</vt:lpstr>
      <vt:lpstr>     Италмас – золотой цветок Удмуртии</vt:lpstr>
      <vt:lpstr> </vt:lpstr>
      <vt:lpstr>Презентация PowerPoint</vt:lpstr>
      <vt:lpstr>   </vt:lpstr>
      <vt:lpstr>Приготовить необходимые инструменты, материалы</vt:lpstr>
      <vt:lpstr>Вырезать два вида лепестка</vt:lpstr>
      <vt:lpstr>Придать форму лепесткам при помощи ножниц</vt:lpstr>
      <vt:lpstr>Обернуть конфетку в фольгу и с помощью ниток закрепить на шпажке</vt:lpstr>
      <vt:lpstr>Не отрывая нити, поочередно закрепляем лепестки.</vt:lpstr>
      <vt:lpstr>Закрепляем скотч на основание цветка</vt:lpstr>
      <vt:lpstr>Обматываем стебель гофрированной, зелёной бумагой</vt:lpstr>
      <vt:lpstr>Оформляем зелень</vt:lpstr>
      <vt:lpstr>Оформляем букет</vt:lpstr>
      <vt:lpstr>      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Наталья Владыкина</cp:lastModifiedBy>
  <cp:revision>11</cp:revision>
  <dcterms:created xsi:type="dcterms:W3CDTF">2016-11-23T11:22:57Z</dcterms:created>
  <dcterms:modified xsi:type="dcterms:W3CDTF">2021-10-11T18:42:49Z</dcterms:modified>
</cp:coreProperties>
</file>