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1" r:id="rId2"/>
  </p:sldMasterIdLst>
  <p:notesMasterIdLst>
    <p:notesMasterId r:id="rId16"/>
  </p:notesMasterIdLst>
  <p:handoutMasterIdLst>
    <p:handoutMasterId r:id="rId17"/>
  </p:handoutMasterIdLst>
  <p:sldIdLst>
    <p:sldId id="299" r:id="rId3"/>
    <p:sldId id="298" r:id="rId4"/>
    <p:sldId id="296" r:id="rId5"/>
    <p:sldId id="294" r:id="rId6"/>
    <p:sldId id="295" r:id="rId7"/>
    <p:sldId id="297" r:id="rId8"/>
    <p:sldId id="282" r:id="rId9"/>
    <p:sldId id="293" r:id="rId10"/>
    <p:sldId id="284" r:id="rId11"/>
    <p:sldId id="288" r:id="rId12"/>
    <p:sldId id="289" r:id="rId13"/>
    <p:sldId id="269" r:id="rId14"/>
    <p:sldId id="285" r:id="rId1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959" autoAdjust="0"/>
    <p:restoredTop sz="94660"/>
  </p:normalViewPr>
  <p:slideViewPr>
    <p:cSldViewPr showGuides="1">
      <p:cViewPr varScale="1">
        <p:scale>
          <a:sx n="73" d="100"/>
          <a:sy n="73" d="100"/>
        </p:scale>
        <p:origin x="-444" y="-102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3072" y="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ru-RU">
                <a:solidFill>
                  <a:schemeClr val="tx2"/>
                </a:solidFill>
              </a:rPr>
              <a:pPr/>
              <a:t>31.03.2023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pPr/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ru-RU"/>
              <a:pPr/>
              <a:t>31.03.2023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441" y="3699804"/>
            <a:ext cx="11071516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609441" y="1433732"/>
            <a:ext cx="11071516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50993" y="3550126"/>
            <a:ext cx="3961368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276464" y="3550126"/>
            <a:ext cx="3961368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6052221" y="3526302"/>
            <a:ext cx="60944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3/31/2023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ru-RU" noProof="0" smtClean="0"/>
              <a:pPr/>
              <a:t>31.03.2023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ru-RU" noProof="0" smtClean="0"/>
              <a:pPr/>
              <a:t>31.03.2023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31.03.2023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817059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609441" y="1524000"/>
            <a:ext cx="10969943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B5A30F4-0B4E-4E4B-BC36-C30CD13F4E17}" type="datetimeFigureOut">
              <a:rPr lang="ru-RU" noProof="0" smtClean="0"/>
              <a:pPr/>
              <a:t>31.03.2023</a:t>
            </a:fld>
            <a:endParaRPr lang="ru-RU" noProof="0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A60BA0E-20D0-4E7C-B286-26C960A6788F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3/31/2023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162" y="3505200"/>
            <a:ext cx="10563648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162" y="4958864"/>
            <a:ext cx="10563648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14162" y="4916993"/>
            <a:ext cx="10563648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31.03.2023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609441" y="1524000"/>
            <a:ext cx="5411838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5986" y="1524000"/>
            <a:ext cx="5411838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31.03.2023</a:t>
            </a:fld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441" y="1399593"/>
            <a:ext cx="5385514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609441" y="2201896"/>
            <a:ext cx="5383398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6198103" y="2201896"/>
            <a:ext cx="5383398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441" y="155448"/>
            <a:ext cx="10969943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6195986" y="1399593"/>
            <a:ext cx="5385514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50398" y="2180219"/>
            <a:ext cx="4997418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338189" y="2180219"/>
            <a:ext cx="4997418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31.03.2023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31.03.2023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609441" y="457200"/>
            <a:ext cx="832903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40045" y="1600200"/>
            <a:ext cx="2644975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9040045" y="457200"/>
            <a:ext cx="2640912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26BF754-515F-40B9-8D24-D54D5825B3D0}" type="datetimeFigureOut">
              <a:rPr lang="ru-RU" noProof="0" smtClean="0"/>
              <a:pPr/>
              <a:t>31.03.2023</a:t>
            </a:fld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DFBB78A-01B4-41F2-96B0-677A4A282832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6898" y="457200"/>
            <a:ext cx="2742486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09441" y="457200"/>
            <a:ext cx="802431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6898" y="1600200"/>
            <a:ext cx="2742486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ru-RU" noProof="0" smtClean="0"/>
              <a:pPr/>
              <a:t>31.03.2023</a:t>
            </a:fld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FBB78A-01B4-41F2-96B0-677A4A282832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609441" y="1447800"/>
            <a:ext cx="10969943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7719589" y="6203667"/>
            <a:ext cx="34535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DD204D1-F9BD-4643-8480-6EA41EB484F1}" type="datetimeFigureOut">
              <a:rPr lang="ru-RU" noProof="0" smtClean="0"/>
              <a:pPr/>
              <a:t>31.03.2023</a:t>
            </a:fld>
            <a:endParaRPr lang="ru-RU" noProof="0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844059" y="6203667"/>
            <a:ext cx="4773956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211180" y="6181531"/>
            <a:ext cx="812588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441" y="152400"/>
            <a:ext cx="10969943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80" r:id="rId12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e0ad85e4ba25b8107ec692d6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1957" y="0"/>
            <a:ext cx="810491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36826" y="1142984"/>
            <a:ext cx="200026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ЛОЖЬ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36496" y="1285860"/>
            <a:ext cx="5857917" cy="50954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«– А вот. Вчера вечером мама и папа ушли, а мы с Ирой остались дома. Ира легла спать, а я залез в буфет и съел полбанки варенья. Потом думаю: как бы мне не попало. Взял Ирке губы вареньем намазал. Мама пришла: «Кто варенье съел?» Я говорю: «Ира». Мама посмотрела, а у неё все губы в варенье. Сегодня утром ей от мамы досталось, а мне мама ещё варенья дала. Вот и польза.»</a:t>
            </a:r>
          </a:p>
          <a:p>
            <a:pPr marL="0" indent="0">
              <a:buNone/>
            </a:pP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             Н. Носов «Фантазеры»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82444" y="1476754"/>
            <a:ext cx="5328592" cy="4666890"/>
          </a:xfrm>
        </p:spPr>
      </p:pic>
    </p:spTree>
    <p:extLst>
      <p:ext uri="{BB962C8B-B14F-4D97-AF65-F5344CB8AC3E}">
        <p14:creationId xmlns:p14="http://schemas.microsoft.com/office/powerpoint/2010/main" xmlns="" val="2339546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7934" y="1500174"/>
            <a:ext cx="6021279" cy="5048272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«Наконец мама приходит: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- Ну, как ты себя вёл?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- Хорошо.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- Вот умница! Получай леденец.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Мама открыла буфет, взяла сахарницу... Ах!  .. Сахарница развалилась, сахар посыпался на пол.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- Что же это такое? Кто сахарницу разбил?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Это не я. Это она сама...» </a:t>
            </a:r>
          </a:p>
          <a:p>
            <a:pPr>
              <a:spcBef>
                <a:spcPts val="0"/>
              </a:spcBef>
              <a:buFontTx/>
              <a:buChar char="-"/>
            </a:pPr>
            <a:endParaRPr lang="ru-RU" dirty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Н. Носов «Леденец»</a:t>
            </a:r>
          </a:p>
          <a:p>
            <a:pPr>
              <a:spcBef>
                <a:spcPts val="0"/>
              </a:spcBef>
              <a:buFontTx/>
              <a:buChar char="-"/>
            </a:pP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003" r="9474"/>
          <a:stretch>
            <a:fillRect/>
          </a:stretch>
        </p:blipFill>
        <p:spPr>
          <a:xfrm>
            <a:off x="6308726" y="2143116"/>
            <a:ext cx="5417241" cy="3784271"/>
          </a:xfrm>
        </p:spPr>
      </p:pic>
    </p:spTree>
    <p:extLst>
      <p:ext uri="{BB962C8B-B14F-4D97-AF65-F5344CB8AC3E}">
        <p14:creationId xmlns:p14="http://schemas.microsoft.com/office/powerpoint/2010/main" xmlns="" val="3429956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3424808"/>
          </a:xfrm>
        </p:spPr>
        <p:txBody>
          <a:bodyPr>
            <a:noAutofit/>
          </a:bodyPr>
          <a:lstStyle/>
          <a:p>
            <a:pPr algn="ctr"/>
            <a:r>
              <a:rPr lang="ru-RU" sz="7200" dirty="0">
                <a:latin typeface="Arial" panose="020B0604020202020204" pitchFamily="34" charset="0"/>
                <a:cs typeface="Arial" panose="020B0604020202020204" pitchFamily="34" charset="0"/>
              </a:rPr>
              <a:t>ЛОЖЬ И ПРИЯТЕЛЯ ДЕЛАЕТ ВРАГОМ</a:t>
            </a:r>
          </a:p>
        </p:txBody>
      </p:sp>
    </p:spTree>
    <p:extLst>
      <p:ext uri="{BB962C8B-B14F-4D97-AF65-F5344CB8AC3E}">
        <p14:creationId xmlns:p14="http://schemas.microsoft.com/office/powerpoint/2010/main" xmlns="" val="1653943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093884" y="1571612"/>
            <a:ext cx="8358246" cy="3000396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Ложь-это оружие, которым пользуются люди, для получения выгоды для себя, не задумываясь о последствиях.</a:t>
            </a:r>
          </a:p>
        </p:txBody>
      </p:sp>
    </p:spTree>
    <p:extLst>
      <p:ext uri="{BB962C8B-B14F-4D97-AF65-F5344CB8AC3E}">
        <p14:creationId xmlns:p14="http://schemas.microsoft.com/office/powerpoint/2010/main" xmlns="" val="3395337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55fcaf0d81db712dded5b18b6df96e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412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97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412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97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412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97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412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97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412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93812" y="4797152"/>
            <a:ext cx="3312368" cy="1578248"/>
          </a:xfrm>
        </p:spPr>
        <p:txBody>
          <a:bodyPr>
            <a:normAutofit fontScale="92500" lnSpcReduction="20000"/>
          </a:bodyPr>
          <a:lstStyle/>
          <a:p>
            <a:r>
              <a:rPr lang="ru-RU" sz="4800" dirty="0">
                <a:latin typeface="Arial" panose="020B0604020202020204" pitchFamily="34" charset="0"/>
                <a:cs typeface="Arial" panose="020B0604020202020204" pitchFamily="34" charset="0"/>
              </a:rPr>
              <a:t>Л. Толстой «Лгун»</a:t>
            </a:r>
            <a:endParaRPr lang="ru-RU" sz="4800" dirty="0"/>
          </a:p>
        </p:txBody>
      </p:sp>
      <p:pic>
        <p:nvPicPr>
          <p:cNvPr id="7" name="Содержимое 6" descr="lgun-lev-tolstoy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665784" y="500042"/>
            <a:ext cx="5715000" cy="5715000"/>
          </a:xfrm>
        </p:spPr>
      </p:pic>
    </p:spTree>
    <p:extLst>
      <p:ext uri="{BB962C8B-B14F-4D97-AF65-F5344CB8AC3E}">
        <p14:creationId xmlns:p14="http://schemas.microsoft.com/office/powerpoint/2010/main" xmlns="" val="4252936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b2a66014a2c5c23244b92d8eeee74c-800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380" y="196426"/>
            <a:ext cx="8882098" cy="6661574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4412" y="428604"/>
            <a:ext cx="5857916" cy="6197676"/>
          </a:xfrm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36496" y="2071678"/>
            <a:ext cx="5737222" cy="4786322"/>
          </a:xfrm>
        </p:spPr>
        <p:txBody>
          <a:bodyPr>
            <a:no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«- Главное, я иду фотографироваться... И вдруг такая история... Каша... мм... манная... Горячая, между прочим, сквозь шляпу и то... жжет... Как же я пошлю свое... мм... фото, когда я весь в каше?!»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372" y="214290"/>
            <a:ext cx="4925595" cy="1728192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В. Драгунский </a:t>
            </a:r>
            <a:b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«Тайное становится явным»</a:t>
            </a:r>
          </a:p>
        </p:txBody>
      </p:sp>
    </p:spTree>
    <p:extLst>
      <p:ext uri="{BB962C8B-B14F-4D97-AF65-F5344CB8AC3E}">
        <p14:creationId xmlns:p14="http://schemas.microsoft.com/office/powerpoint/2010/main" xmlns="" val="4203637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5F3C251-2A44-472B-8189-0695C2D742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144</Words>
  <Application>Microsoft Office PowerPoint</Application>
  <PresentationFormat>Произвольный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В. Драгунский  «Тайное становится явным»</vt:lpstr>
      <vt:lpstr>Слайд 10</vt:lpstr>
      <vt:lpstr>Слайд 11</vt:lpstr>
      <vt:lpstr>ЛОЖЬ И ПРИЯТЕЛЯ ДЕЛАЕТ ВРАГОМ</vt:lpstr>
      <vt:lpstr>Ложь-это оружие, которым пользуются люди, для получения выгоды для себя, не задумываясь о последствиях.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2016-04-09T10:30:55Z</dcterms:created>
  <dcterms:modified xsi:type="dcterms:W3CDTF">2023-03-31T08:29:08Z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TC027879409991</vt:lpwstr>
  </property>
</Properties>
</file>