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2" r:id="rId5"/>
    <p:sldId id="259" r:id="rId6"/>
    <p:sldId id="302" r:id="rId7"/>
    <p:sldId id="260" r:id="rId8"/>
    <p:sldId id="270" r:id="rId9"/>
    <p:sldId id="261" r:id="rId10"/>
    <p:sldId id="293" r:id="rId11"/>
    <p:sldId id="262" r:id="rId12"/>
    <p:sldId id="263" r:id="rId13"/>
    <p:sldId id="264" r:id="rId14"/>
    <p:sldId id="294" r:id="rId15"/>
    <p:sldId id="265" r:id="rId16"/>
    <p:sldId id="266" r:id="rId17"/>
    <p:sldId id="297" r:id="rId18"/>
    <p:sldId id="267" r:id="rId19"/>
    <p:sldId id="290" r:id="rId20"/>
    <p:sldId id="296" r:id="rId21"/>
    <p:sldId id="268" r:id="rId22"/>
    <p:sldId id="295" r:id="rId23"/>
    <p:sldId id="269" r:id="rId24"/>
    <p:sldId id="271" r:id="rId25"/>
    <p:sldId id="272" r:id="rId26"/>
    <p:sldId id="273" r:id="rId27"/>
    <p:sldId id="298" r:id="rId28"/>
    <p:sldId id="277" r:id="rId29"/>
    <p:sldId id="275" r:id="rId30"/>
    <p:sldId id="276" r:id="rId31"/>
    <p:sldId id="289" r:id="rId32"/>
    <p:sldId id="278" r:id="rId33"/>
    <p:sldId id="279" r:id="rId34"/>
    <p:sldId id="280" r:id="rId35"/>
    <p:sldId id="299" r:id="rId36"/>
    <p:sldId id="282" r:id="rId37"/>
    <p:sldId id="284" r:id="rId38"/>
    <p:sldId id="283" r:id="rId39"/>
    <p:sldId id="300" r:id="rId40"/>
    <p:sldId id="285" r:id="rId41"/>
    <p:sldId id="301" r:id="rId42"/>
    <p:sldId id="287" r:id="rId43"/>
    <p:sldId id="288" r:id="rId44"/>
    <p:sldId id="303" r:id="rId45"/>
    <p:sldId id="29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Развитие биологии в эпоху Возрождения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7 класс</a:t>
            </a:r>
          </a:p>
          <a:p>
            <a:r>
              <a:rPr lang="ru-RU" dirty="0">
                <a:solidFill>
                  <a:srgbClr val="FF0000"/>
                </a:solidFill>
              </a:rPr>
              <a:t>Учитель биологии</a:t>
            </a:r>
          </a:p>
          <a:p>
            <a:r>
              <a:rPr lang="ru-RU" dirty="0">
                <a:solidFill>
                  <a:srgbClr val="FF0000"/>
                </a:solidFill>
              </a:rPr>
              <a:t>Калмыкова Л.П.</a:t>
            </a:r>
          </a:p>
        </p:txBody>
      </p:sp>
      <p:pic>
        <p:nvPicPr>
          <p:cNvPr id="5122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1087" y="4376476"/>
            <a:ext cx="2605093" cy="2524647"/>
          </a:xfrm>
          <a:prstGeom prst="rect">
            <a:avLst/>
          </a:prstGeom>
          <a:noFill/>
        </p:spPr>
      </p:pic>
      <p:pic>
        <p:nvPicPr>
          <p:cNvPr id="5123" name="Picture 3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1138238" cy="1828800"/>
          </a:xfrm>
          <a:prstGeom prst="rect">
            <a:avLst/>
          </a:prstGeom>
          <a:noFill/>
        </p:spPr>
      </p:pic>
      <p:pic>
        <p:nvPicPr>
          <p:cNvPr id="5124" name="Picture 4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504" y="5096666"/>
            <a:ext cx="1819275" cy="1668462"/>
          </a:xfrm>
          <a:prstGeom prst="rect">
            <a:avLst/>
          </a:prstGeom>
          <a:noFill/>
        </p:spPr>
      </p:pic>
      <p:pic>
        <p:nvPicPr>
          <p:cNvPr id="5125" name="Picture 5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57166"/>
            <a:ext cx="1806575" cy="157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4638"/>
            <a:ext cx="7632848" cy="6394722"/>
          </a:xfrm>
        </p:spPr>
      </p:pic>
    </p:spTree>
    <p:extLst>
      <p:ext uri="{BB962C8B-B14F-4D97-AF65-F5344CB8AC3E}">
        <p14:creationId xmlns:p14="http://schemas.microsoft.com/office/powerpoint/2010/main" val="2294872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5221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908721"/>
            <a:ext cx="5544616" cy="49685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/>
              <a:t>Вопрос о происхождении жизни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    </a:t>
            </a:r>
            <a:r>
              <a:rPr lang="ru-RU" sz="7200" dirty="0"/>
              <a:t>КАКИЕ РЕЦЕПТЫ ПРЕДЛАГАЛ ТЕОФРАСТ ПАРАЦЕЛЬС</a:t>
            </a:r>
            <a:r>
              <a:rPr lang="ru-RU" sz="8000" b="1" dirty="0"/>
              <a:t>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276875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274638"/>
            <a:ext cx="6768752" cy="65833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3" y="274638"/>
            <a:ext cx="5400600" cy="5890666"/>
          </a:xfrm>
        </p:spPr>
      </p:pic>
    </p:spTree>
    <p:extLst>
      <p:ext uri="{BB962C8B-B14F-4D97-AF65-F5344CB8AC3E}">
        <p14:creationId xmlns:p14="http://schemas.microsoft.com/office/powerpoint/2010/main" val="1365374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00px-Faust_image_19thcentu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42852"/>
            <a:ext cx="5091146" cy="6567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Гомункулус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адим.HOME-7A3AFE6DD8\Мои документы\Мои рисунки\15549_origina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3066" y="1571612"/>
            <a:ext cx="485776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92696"/>
            <a:ext cx="5616624" cy="5256583"/>
          </a:xfrm>
        </p:spPr>
      </p:pic>
    </p:spTree>
    <p:extLst>
      <p:ext uri="{BB962C8B-B14F-4D97-AF65-F5344CB8AC3E}">
        <p14:creationId xmlns:p14="http://schemas.microsoft.com/office/powerpoint/2010/main" val="229040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Зарождение животных (</a:t>
            </a:r>
            <a:r>
              <a:rPr lang="ru-RU" b="1" dirty="0"/>
              <a:t>теория самозарождения</a:t>
            </a:r>
            <a:r>
              <a:rPr lang="ru-RU" dirty="0"/>
              <a:t>)</a:t>
            </a:r>
          </a:p>
        </p:txBody>
      </p:sp>
      <p:pic>
        <p:nvPicPr>
          <p:cNvPr id="4" name="Содержимое 3" descr="220px-Francesco_Redi_Esperienze_intorno_alla_Generazione_degli_Insetti_Mosca_della_Cilieg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428736"/>
            <a:ext cx="3579526" cy="523912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pontaneous_generation_450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14547"/>
            <a:ext cx="9144000" cy="684345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583362"/>
          </a:xfrm>
        </p:spPr>
        <p:txBody>
          <a:bodyPr>
            <a:normAutofit/>
          </a:bodyPr>
          <a:lstStyle/>
          <a:p>
            <a:r>
              <a:rPr lang="ru-RU" sz="7200" b="1" dirty="0"/>
              <a:t>Как представляли себе происхождение животных в эпоху Возрождения?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6840760" cy="5256584"/>
          </a:xfrm>
        </p:spPr>
      </p:pic>
    </p:spTree>
    <p:extLst>
      <p:ext uri="{BB962C8B-B14F-4D97-AF65-F5344CB8AC3E}">
        <p14:creationId xmlns:p14="http://schemas.microsoft.com/office/powerpoint/2010/main" val="2952075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is6_1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07618" cy="6858001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4330824" cy="41061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84984"/>
            <a:ext cx="4644008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06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Чудодейственная сила животных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Многим животным приписывали чудодейственную силу. В одном из рецептов Парацельса говорится: «Все несчастья человеческого тела могут быть излечены, если красную и теплую кровь пациента заключить в куриное яйцо, подложить его под курицу, пока оно не загниет, а потом смешав с хлебом и мясом, дать съесть какому-нибудь животному…»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У. Гарвей</a:t>
            </a:r>
          </a:p>
        </p:txBody>
      </p:sp>
      <p:pic>
        <p:nvPicPr>
          <p:cNvPr id="4" name="Содержимое 3" descr="William_Harvey-Fo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1285860"/>
            <a:ext cx="3625224" cy="495959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357430"/>
            <a:ext cx="525955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Какое</a:t>
            </a:r>
            <a:r>
              <a:rPr kumimoji="0" lang="ru-RU" sz="5400" b="1" i="0" u="none" strike="noStrike" kern="1200" cap="none" spc="0" normalizeH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заявление сделал Гарвей на весь мир?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4429156"/>
          </a:xfrm>
        </p:spPr>
        <p:txBody>
          <a:bodyPr>
            <a:noAutofit/>
          </a:bodyPr>
          <a:lstStyle/>
          <a:p>
            <a:r>
              <a:rPr lang="ru-RU" sz="9600" b="1" dirty="0"/>
              <a:t>Какие опыты проводил Гарвей?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1225307286282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6072206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20688"/>
            <a:ext cx="6984776" cy="6048672"/>
          </a:xfrm>
        </p:spPr>
      </p:pic>
    </p:spTree>
    <p:extLst>
      <p:ext uri="{BB962C8B-B14F-4D97-AF65-F5344CB8AC3E}">
        <p14:creationId xmlns:p14="http://schemas.microsoft.com/office/powerpoint/2010/main" val="6933674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5786478"/>
          </a:xfrm>
        </p:spPr>
        <p:txBody>
          <a:bodyPr>
            <a:normAutofit/>
          </a:bodyPr>
          <a:lstStyle/>
          <a:p>
            <a:r>
              <a:rPr lang="ru-RU" sz="8800" b="1" dirty="0"/>
              <a:t>Какой вклад в развитие биологии внёс </a:t>
            </a:r>
            <a:r>
              <a:rPr lang="ru-RU" sz="8800" b="1" dirty="0" err="1"/>
              <a:t>К.Геснер</a:t>
            </a:r>
            <a:r>
              <a:rPr lang="ru-RU" sz="8800" b="1" dirty="0"/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К. </a:t>
            </a:r>
            <a:r>
              <a:rPr lang="ru-RU" b="1" dirty="0" err="1"/>
              <a:t>Геснер</a:t>
            </a:r>
            <a:endParaRPr lang="ru-RU" b="1" dirty="0"/>
          </a:p>
        </p:txBody>
      </p:sp>
      <p:pic>
        <p:nvPicPr>
          <p:cNvPr id="4" name="Содержимое 3" descr="Gessner_Conrad_1516-15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214422"/>
            <a:ext cx="4953012" cy="52909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-17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0"/>
            <a:ext cx="4929222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Книги </a:t>
            </a:r>
            <a:r>
              <a:rPr lang="ru-RU" b="1" dirty="0" err="1"/>
              <a:t>К.Геснера</a:t>
            </a:r>
            <a:endParaRPr lang="ru-RU" b="1" dirty="0"/>
          </a:p>
        </p:txBody>
      </p:sp>
      <p:pic>
        <p:nvPicPr>
          <p:cNvPr id="4" name="Содержимое 3" descr="KN12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928802"/>
            <a:ext cx="3190884" cy="4186440"/>
          </a:xfrm>
        </p:spPr>
      </p:pic>
      <p:pic>
        <p:nvPicPr>
          <p:cNvPr id="2050" name="Picture 2" descr="C:\Documents and Settings\Вадим.HOME-7A3AFE6DD8\Мои документы\Мои рисунки\42299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571744"/>
            <a:ext cx="4571993" cy="3101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icor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967"/>
            <a:ext cx="9144000" cy="6837033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Зоологический кабинет</a:t>
            </a:r>
          </a:p>
        </p:txBody>
      </p:sp>
      <p:pic>
        <p:nvPicPr>
          <p:cNvPr id="4" name="Содержимое 3" descr="kabzo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142984"/>
            <a:ext cx="8015334" cy="53435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79342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Вадим.HOME-7A3AFE6DD8\Мои документы\Мои рисунки\Безымянный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4420" y="274638"/>
            <a:ext cx="7355160" cy="585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Леонардо да Винчи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9" y="1417638"/>
            <a:ext cx="5040560" cy="4963689"/>
          </a:xfrm>
        </p:spPr>
      </p:pic>
    </p:spTree>
    <p:extLst>
      <p:ext uri="{BB962C8B-B14F-4D97-AF65-F5344CB8AC3E}">
        <p14:creationId xmlns:p14="http://schemas.microsoft.com/office/powerpoint/2010/main" val="3929180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8800" b="1" dirty="0"/>
              <a:t>Какие проблемы интересовали Леонардо да Винчи?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_vite_aere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9828" cy="6858000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a-Vinci-Airpla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1529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20688"/>
            <a:ext cx="6984776" cy="5688632"/>
          </a:xfrm>
        </p:spPr>
      </p:pic>
    </p:spTree>
    <p:extLst>
      <p:ext uri="{BB962C8B-B14F-4D97-AF65-F5344CB8AC3E}">
        <p14:creationId xmlns:p14="http://schemas.microsoft.com/office/powerpoint/2010/main" val="3696625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96752"/>
            <a:ext cx="6624736" cy="4176464"/>
          </a:xfrm>
        </p:spPr>
      </p:pic>
    </p:spTree>
    <p:extLst>
      <p:ext uri="{BB962C8B-B14F-4D97-AF65-F5344CB8AC3E}">
        <p14:creationId xmlns:p14="http://schemas.microsoft.com/office/powerpoint/2010/main" val="32439712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C00000"/>
                </a:solidFill>
              </a:rPr>
              <a:t>Загадки Леонардо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/>
              <a:t> 1. Люди будут выбрасывать собственную пищу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Посев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836712"/>
            <a:ext cx="3178696" cy="52565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460851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1317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/>
              <a:t>	2.Множество людей, забыв, кто они и как зовут их, окажутся как мертвые на том, что сорвано с других мертвых.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Перья в подушках</a:t>
            </a:r>
          </a:p>
        </p:txBody>
      </p:sp>
      <p:pic>
        <p:nvPicPr>
          <p:cNvPr id="4" name="Содержимое 3" descr="poza-sna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4857752" cy="5072098"/>
          </a:xfrm>
        </p:spPr>
      </p:pic>
      <p:pic>
        <p:nvPicPr>
          <p:cNvPr id="4098" name="Picture 2" descr="C:\Documents and Settings\Вадим.HOME-7A3AFE6DD8\Мои документы\Мои рисунки\Копия петух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428868"/>
            <a:ext cx="3705290" cy="3006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692696"/>
            <a:ext cx="7560840" cy="5544615"/>
          </a:xfrm>
        </p:spPr>
      </p:pic>
    </p:spTree>
    <p:extLst>
      <p:ext uri="{BB962C8B-B14F-4D97-AF65-F5344CB8AC3E}">
        <p14:creationId xmlns:p14="http://schemas.microsoft.com/office/powerpoint/2010/main" val="26683768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Вывод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       В начале эпохи возрождения биология была примитивной наукой, знания были разрозненными и фантастически надуманными, а в середине эпохи возрождения стали проводить эксперименты, совершать открытия, началась систематизация знаний.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rina%20Meshkov_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94994" y="0"/>
            <a:ext cx="9438994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8450610" cy="5228059"/>
          </a:xfrm>
        </p:spPr>
      </p:pic>
    </p:spTree>
    <p:extLst>
      <p:ext uri="{BB962C8B-B14F-4D97-AF65-F5344CB8AC3E}">
        <p14:creationId xmlns:p14="http://schemas.microsoft.com/office/powerpoint/2010/main" val="1332392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-1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478632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rakony_3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52"/>
            <a:ext cx="8910912" cy="65008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_00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5214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193</Words>
  <Application>Microsoft Office PowerPoint</Application>
  <PresentationFormat>Экран (4:3)</PresentationFormat>
  <Paragraphs>27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8" baseType="lpstr">
      <vt:lpstr>Arial</vt:lpstr>
      <vt:lpstr>Calibri</vt:lpstr>
      <vt:lpstr>Тема Office</vt:lpstr>
      <vt:lpstr>Развитие биологии в эпоху Возрождения</vt:lpstr>
      <vt:lpstr>Как представляли себе происхождение животных в эпоху Возрождения?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о происхождении жизни</vt:lpstr>
      <vt:lpstr>Презентация PowerPoint</vt:lpstr>
      <vt:lpstr>Презентация PowerPoint</vt:lpstr>
      <vt:lpstr>Презентация PowerPoint</vt:lpstr>
      <vt:lpstr>Гомункулус</vt:lpstr>
      <vt:lpstr>Презентация PowerPoint</vt:lpstr>
      <vt:lpstr>Зарождение животных (теория самозарождения)</vt:lpstr>
      <vt:lpstr>Презентация PowerPoint</vt:lpstr>
      <vt:lpstr>Презентация PowerPoint</vt:lpstr>
      <vt:lpstr>Презентация PowerPoint</vt:lpstr>
      <vt:lpstr>Презентация PowerPoint</vt:lpstr>
      <vt:lpstr>Чудодейственная сила животных</vt:lpstr>
      <vt:lpstr>У. Гарвей</vt:lpstr>
      <vt:lpstr>Какие опыты проводил Гарвей? </vt:lpstr>
      <vt:lpstr>Презентация PowerPoint</vt:lpstr>
      <vt:lpstr>Презентация PowerPoint</vt:lpstr>
      <vt:lpstr>Какой вклад в развитие биологии внёс К.Геснер? </vt:lpstr>
      <vt:lpstr>К. Геснер</vt:lpstr>
      <vt:lpstr>Книги К.Геснера</vt:lpstr>
      <vt:lpstr>Презентация PowerPoint</vt:lpstr>
      <vt:lpstr>Зоологический кабинет</vt:lpstr>
      <vt:lpstr>Презентация PowerPoint</vt:lpstr>
      <vt:lpstr>Презентация PowerPoint</vt:lpstr>
      <vt:lpstr>Леонардо да Винчи</vt:lpstr>
      <vt:lpstr>Какие проблемы интересовали Леонардо да Винчи?</vt:lpstr>
      <vt:lpstr>Презентация PowerPoint</vt:lpstr>
      <vt:lpstr>Презентация PowerPoint</vt:lpstr>
      <vt:lpstr>Презентация PowerPoint</vt:lpstr>
      <vt:lpstr>Загадки Леонардо</vt:lpstr>
      <vt:lpstr>Посев</vt:lpstr>
      <vt:lpstr>Презентация PowerPoint</vt:lpstr>
      <vt:lpstr>Перья в подушках</vt:lpstr>
      <vt:lpstr>Презентация PowerPoint</vt:lpstr>
      <vt:lpstr>Вывод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биологии в эпоху возрождения</dc:title>
  <cp:lastModifiedBy>Лариса Чайка</cp:lastModifiedBy>
  <cp:revision>38</cp:revision>
  <dcterms:modified xsi:type="dcterms:W3CDTF">2022-03-10T07:10:14Z</dcterms:modified>
</cp:coreProperties>
</file>