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522" y="-7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5;&#1086;&#1083;&#1100;&#1079;&#1086;&#1074;&#1072;&#1090;&#1077;&#1083;&#1100;\Desktop\&#1082;&#1088;&#1072;&#1077;&#1074;&#1086;&#1081;%20&#1089;&#1077;&#1084;&#1080;&#1085;&#1072;&#1088;\01-04-2018_18-05-37\Nachalo_skazki_-_Nachalo_skazki.mp3" TargetMode="Externa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d17109.edu35.ru/images/inklyuz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56" y="0"/>
            <a:ext cx="6858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klever-ok.ru/wp-content/uploads/2016/06/inklud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95577"/>
            <a:ext cx="9144000" cy="6417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699792" y="1844824"/>
            <a:ext cx="3384376" cy="2664296"/>
          </a:xfrm>
          <a:prstGeom prst="ellipse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7200" dirty="0" smtClean="0"/>
              <a:t>МЫ?</a:t>
            </a:r>
            <a:endParaRPr lang="ru-RU" sz="7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1520" y="548680"/>
            <a:ext cx="2160240" cy="93610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КРАСИВЫЕ</a:t>
            </a:r>
            <a:endParaRPr lang="ru-RU" sz="24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444208" y="404664"/>
            <a:ext cx="2160240" cy="93610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УМНЫЕ</a:t>
            </a:r>
            <a:endParaRPr lang="ru-RU" sz="24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67544" y="5229200"/>
            <a:ext cx="3312368" cy="93610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ДОБРОЖЕЛАТЕЛЬНЫЕ</a:t>
            </a:r>
            <a:endParaRPr lang="ru-RU" sz="2400" dirty="0"/>
          </a:p>
        </p:txBody>
      </p:sp>
      <p:pic>
        <p:nvPicPr>
          <p:cNvPr id="14338" name="Picture 2" descr="http://maslodoc.ru/wp-content/uploads/2017/02/%D0%BA%D0%B0%D1%80%D1%82%D0%B8%D0%BD%D0%BA%D0%B01-min-11-768x9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3824" y="3556647"/>
            <a:ext cx="2562672" cy="3256729"/>
          </a:xfrm>
          <a:prstGeom prst="rect">
            <a:avLst/>
          </a:prstGeom>
          <a:noFill/>
        </p:spPr>
      </p:pic>
      <p:sp>
        <p:nvSpPr>
          <p:cNvPr id="11" name="Овал 10"/>
          <p:cNvSpPr/>
          <p:nvPr/>
        </p:nvSpPr>
        <p:spPr>
          <a:xfrm>
            <a:off x="2699792" y="1844824"/>
            <a:ext cx="3384376" cy="2664296"/>
          </a:xfrm>
          <a:prstGeom prst="ellipse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РАЗНЫЕ</a:t>
            </a:r>
            <a:endParaRPr lang="ru-RU" sz="4800" dirty="0"/>
          </a:p>
        </p:txBody>
      </p:sp>
      <p:sp>
        <p:nvSpPr>
          <p:cNvPr id="12" name="Выгнутая вверх стрелка 11"/>
          <p:cNvSpPr/>
          <p:nvPr/>
        </p:nvSpPr>
        <p:spPr>
          <a:xfrm rot="13706166">
            <a:off x="413860" y="2260687"/>
            <a:ext cx="2519128" cy="989597"/>
          </a:xfrm>
          <a:prstGeom prst="curved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Выгнутая вверх стрелка 12"/>
          <p:cNvSpPr/>
          <p:nvPr/>
        </p:nvSpPr>
        <p:spPr>
          <a:xfrm rot="19548768">
            <a:off x="4545858" y="591446"/>
            <a:ext cx="2519128" cy="989597"/>
          </a:xfrm>
          <a:prstGeom prst="curved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Выгнутая вверх стрелка 13"/>
          <p:cNvSpPr/>
          <p:nvPr/>
        </p:nvSpPr>
        <p:spPr>
          <a:xfrm rot="8670467">
            <a:off x="3545122" y="4644421"/>
            <a:ext cx="2519128" cy="989597"/>
          </a:xfrm>
          <a:prstGeom prst="curved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shkolazhizni.ru/img/content/i167/167163_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348880"/>
            <a:ext cx="6521694" cy="41151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179512" y="0"/>
            <a:ext cx="878497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Инклюзивное образование – залог успешности каждого ученика!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s1.1zoom.ru/big7/380/Teddy_bear_Little_girls_5047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1187624" y="0"/>
            <a:ext cx="3168352" cy="465313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«Игра – это большое окно! Через неё духовный мир ребёнка пополняется живым потоком представлений об окружающем его мире. Это та искорка, от которой в детях зажигается любознательность и любопытство как толчок к новым знаниям». </a:t>
            </a:r>
          </a:p>
          <a:p>
            <a:pPr algn="r"/>
            <a:r>
              <a:rPr lang="ru-RU" sz="2000" dirty="0" smtClean="0"/>
              <a:t>В. Сухомлинский</a:t>
            </a:r>
          </a:p>
          <a:p>
            <a:pPr algn="ctr"/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gov.cap.ru/UserFiles/news/201406/06/Original/ei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340768"/>
            <a:ext cx="5853526" cy="5436111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-36512" y="305361"/>
            <a:ext cx="795637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Игровые технологии на уроках в инклюзивном классе.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tective on all fours with magnifying glass - XL clr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2" y="3516539"/>
            <a:ext cx="3643338" cy="334146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71934" y="570629"/>
            <a:ext cx="450059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КВЕСТ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это приключенческая игра, один из основных жанров компьютерных игр, представляющий собой интерактивную историю с главным героем управляемым игроком.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КВЕСТ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это современно. Его основа - достижение поставленной цели через преодоление череды заданий. Благодаря необычному формату каждый ребёнок во время такой игры сможет проявить активность.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1428736"/>
            <a:ext cx="274581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2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QUEST</a:t>
            </a:r>
            <a:endParaRPr lang="ru-RU" sz="72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http://luga.hlopot.net/media/articles/%D0%BE%D0%BC%D0%BE%D0%BB%D0%BE%D0%B6%D0%B5%D0%BD%D0%B8%D0%B5_%D1%84%D1%80%D1%83%D0%BA%D1%82%D0%B0%D0%BC%D0%B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957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cdn.fishki.net/upload/post/201407/07/1283394/ja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Nachalo_skazki_-_Nachalo_skazk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44408" y="6021288"/>
            <a:ext cx="584448" cy="584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1115616" y="5877272"/>
            <a:ext cx="6768752" cy="72008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Принцип разноуровневости образовательных программ</a:t>
            </a:r>
            <a:endParaRPr lang="ru-RU" sz="20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547664" y="4869160"/>
            <a:ext cx="6768752" cy="72008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Принцип вариативности организационных форм</a:t>
            </a:r>
            <a:endParaRPr lang="ru-RU" sz="20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763688" y="3717032"/>
            <a:ext cx="6768752" cy="72008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Принцип партнерства в образовательном пространстве</a:t>
            </a:r>
            <a:endParaRPr lang="ru-RU" sz="20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475656" y="2564904"/>
            <a:ext cx="6768752" cy="72008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Принцип активного взаимодействия с ребенком</a:t>
            </a:r>
            <a:endParaRPr lang="ru-RU" sz="20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43608" y="1484784"/>
            <a:ext cx="6768752" cy="72008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Принцип индивидуально-дифференцированного подхода</a:t>
            </a:r>
            <a:endParaRPr lang="ru-RU" sz="20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43508" y="0"/>
            <a:ext cx="885698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Принципы инклюзивного образования: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-4861048" y="1124744"/>
            <a:ext cx="6264696" cy="5976664"/>
          </a:xfrm>
          <a:prstGeom prst="ellipse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0" y="1340768"/>
            <a:ext cx="1187624" cy="1008112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611560" y="2420888"/>
            <a:ext cx="1187624" cy="1008112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899592" y="3573016"/>
            <a:ext cx="1187624" cy="1008112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683568" y="4653136"/>
            <a:ext cx="1187624" cy="1008112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79512" y="5661248"/>
            <a:ext cx="1187624" cy="1008112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142</Words>
  <Application>Microsoft Office PowerPoint</Application>
  <PresentationFormat>Экран (4:3)</PresentationFormat>
  <Paragraphs>18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</cp:lastModifiedBy>
  <cp:revision>6</cp:revision>
  <dcterms:created xsi:type="dcterms:W3CDTF">2018-04-02T16:22:37Z</dcterms:created>
  <dcterms:modified xsi:type="dcterms:W3CDTF">2025-02-19T07:22:50Z</dcterms:modified>
</cp:coreProperties>
</file>