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61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21894" y="1972242"/>
            <a:ext cx="1404421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313D3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313D37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313D3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313D3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28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61440" y="1167185"/>
            <a:ext cx="10165118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rgbClr val="313D3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7040" y="3069012"/>
            <a:ext cx="16273919" cy="2311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313D37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28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3231" y="898852"/>
            <a:ext cx="5090884" cy="870767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13135" y="0"/>
            <a:ext cx="5374863" cy="53720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546074" y="3164361"/>
            <a:ext cx="8891270" cy="490918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04165" algn="ctr">
              <a:lnSpc>
                <a:spcPct val="100000"/>
              </a:lnSpc>
              <a:spcBef>
                <a:spcPts val="1010"/>
              </a:spcBef>
            </a:pPr>
            <a:r>
              <a:rPr sz="3500" b="1" spc="150" dirty="0">
                <a:solidFill>
                  <a:srgbClr val="7030A0"/>
                </a:solidFill>
                <a:latin typeface="Arial"/>
                <a:cs typeface="Arial"/>
              </a:rPr>
              <a:t>Разговор</a:t>
            </a:r>
            <a:r>
              <a:rPr sz="3500" b="1" spc="-18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3500" b="1" spc="325" dirty="0">
                <a:solidFill>
                  <a:srgbClr val="7030A0"/>
                </a:solidFill>
                <a:latin typeface="Arial"/>
                <a:cs typeface="Arial"/>
              </a:rPr>
              <a:t>с</a:t>
            </a:r>
            <a:r>
              <a:rPr sz="3500" b="1" spc="-17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3500" b="1" spc="250" dirty="0">
                <a:solidFill>
                  <a:srgbClr val="7030A0"/>
                </a:solidFill>
                <a:latin typeface="Arial"/>
                <a:cs typeface="Arial"/>
              </a:rPr>
              <a:t>учащимися</a:t>
            </a:r>
            <a:endParaRPr sz="3500" dirty="0">
              <a:solidFill>
                <a:srgbClr val="7030A0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115"/>
              </a:spcBef>
            </a:pPr>
            <a:r>
              <a:rPr sz="12000" b="1" spc="310" dirty="0">
                <a:solidFill>
                  <a:srgbClr val="7030A0"/>
                </a:solidFill>
                <a:latin typeface="Arial"/>
                <a:cs typeface="Arial"/>
              </a:rPr>
              <a:t>П</a:t>
            </a:r>
            <a:r>
              <a:rPr sz="12000" b="1" spc="145" dirty="0">
                <a:solidFill>
                  <a:srgbClr val="7030A0"/>
                </a:solidFill>
                <a:latin typeface="Arial"/>
                <a:cs typeface="Arial"/>
              </a:rPr>
              <a:t>у</a:t>
            </a:r>
            <a:r>
              <a:rPr sz="12000" b="1" spc="750" dirty="0">
                <a:solidFill>
                  <a:srgbClr val="7030A0"/>
                </a:solidFill>
                <a:latin typeface="Arial"/>
                <a:cs typeface="Arial"/>
              </a:rPr>
              <a:t>т</a:t>
            </a:r>
            <a:r>
              <a:rPr sz="12000" b="1" spc="-10" dirty="0">
                <a:solidFill>
                  <a:srgbClr val="7030A0"/>
                </a:solidFill>
                <a:latin typeface="Arial"/>
                <a:cs typeface="Arial"/>
              </a:rPr>
              <a:t>ь</a:t>
            </a:r>
            <a:r>
              <a:rPr sz="12000" b="1" spc="-93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12000" b="1" spc="1420" dirty="0">
                <a:solidFill>
                  <a:srgbClr val="7030A0"/>
                </a:solidFill>
                <a:latin typeface="Arial"/>
                <a:cs typeface="Arial"/>
              </a:rPr>
              <a:t>к</a:t>
            </a:r>
            <a:r>
              <a:rPr sz="12000" b="1" spc="-93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12000" b="1" spc="-515" dirty="0">
                <a:solidFill>
                  <a:srgbClr val="7030A0"/>
                </a:solidFill>
                <a:latin typeface="Arial"/>
                <a:cs typeface="Arial"/>
              </a:rPr>
              <a:t>с</a:t>
            </a:r>
            <a:r>
              <a:rPr sz="12000" b="1" spc="409" dirty="0">
                <a:solidFill>
                  <a:srgbClr val="7030A0"/>
                </a:solidFill>
                <a:latin typeface="Arial"/>
                <a:cs typeface="Arial"/>
              </a:rPr>
              <a:t>е</a:t>
            </a:r>
            <a:r>
              <a:rPr sz="12000" b="1" spc="45" dirty="0">
                <a:solidFill>
                  <a:srgbClr val="7030A0"/>
                </a:solidFill>
                <a:latin typeface="Arial"/>
                <a:cs typeface="Arial"/>
              </a:rPr>
              <a:t>б</a:t>
            </a:r>
            <a:r>
              <a:rPr sz="12000" b="1" spc="415" dirty="0">
                <a:solidFill>
                  <a:srgbClr val="7030A0"/>
                </a:solidFill>
                <a:latin typeface="Arial"/>
                <a:cs typeface="Arial"/>
              </a:rPr>
              <a:t>е</a:t>
            </a:r>
            <a:endParaRPr sz="12000" dirty="0">
              <a:solidFill>
                <a:srgbClr val="7030A0"/>
              </a:solidFill>
              <a:latin typeface="Arial"/>
              <a:cs typeface="Arial"/>
            </a:endParaRPr>
          </a:p>
          <a:p>
            <a:pPr marL="1350645" marR="667385" algn="ctr">
              <a:lnSpc>
                <a:spcPct val="122900"/>
              </a:lnSpc>
              <a:spcBef>
                <a:spcPts val="2550"/>
              </a:spcBef>
            </a:pPr>
            <a:r>
              <a:rPr sz="3000" spc="190" dirty="0">
                <a:solidFill>
                  <a:srgbClr val="7030A0"/>
                </a:solidFill>
                <a:latin typeface="Lucida Sans Unicode"/>
                <a:cs typeface="Lucida Sans Unicode"/>
              </a:rPr>
              <a:t>Галеева </a:t>
            </a:r>
            <a:r>
              <a:rPr sz="3000" spc="215" dirty="0">
                <a:solidFill>
                  <a:srgbClr val="7030A0"/>
                </a:solidFill>
                <a:latin typeface="Lucida Sans Unicode"/>
                <a:cs typeface="Lucida Sans Unicode"/>
              </a:rPr>
              <a:t>Эмилия </a:t>
            </a:r>
            <a:r>
              <a:rPr sz="3000" spc="105" dirty="0">
                <a:solidFill>
                  <a:srgbClr val="7030A0"/>
                </a:solidFill>
                <a:latin typeface="Lucida Sans Unicode"/>
                <a:cs typeface="Lucida Sans Unicode"/>
              </a:rPr>
              <a:t>Рафкатовна, </a:t>
            </a:r>
            <a:r>
              <a:rPr sz="3000" spc="110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160" dirty="0">
                <a:solidFill>
                  <a:srgbClr val="7030A0"/>
                </a:solidFill>
                <a:latin typeface="Lucida Sans Unicode"/>
                <a:cs typeface="Lucida Sans Unicode"/>
              </a:rPr>
              <a:t>социальный</a:t>
            </a:r>
            <a:r>
              <a:rPr sz="3000" spc="-225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55" dirty="0">
                <a:solidFill>
                  <a:srgbClr val="7030A0"/>
                </a:solidFill>
                <a:latin typeface="Lucida Sans Unicode"/>
                <a:cs typeface="Lucida Sans Unicode"/>
              </a:rPr>
              <a:t>педагог</a:t>
            </a:r>
            <a:r>
              <a:rPr sz="3000" spc="-225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140" dirty="0">
                <a:solidFill>
                  <a:srgbClr val="7030A0"/>
                </a:solidFill>
                <a:latin typeface="Lucida Sans Unicode"/>
                <a:cs typeface="Lucida Sans Unicode"/>
              </a:rPr>
              <a:t>МБОУ</a:t>
            </a:r>
            <a:r>
              <a:rPr sz="3000" spc="-225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390" dirty="0">
                <a:solidFill>
                  <a:srgbClr val="7030A0"/>
                </a:solidFill>
                <a:latin typeface="Lucida Sans Unicode"/>
                <a:cs typeface="Lucida Sans Unicode"/>
              </a:rPr>
              <a:t>«СОШ </a:t>
            </a:r>
            <a:r>
              <a:rPr sz="3000" spc="-935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60" dirty="0">
                <a:solidFill>
                  <a:srgbClr val="7030A0"/>
                </a:solidFill>
                <a:latin typeface="Lucida Sans Unicode"/>
                <a:cs typeface="Lucida Sans Unicode"/>
              </a:rPr>
              <a:t>N</a:t>
            </a:r>
            <a:r>
              <a:rPr sz="3000" spc="-210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-55" dirty="0">
                <a:solidFill>
                  <a:srgbClr val="7030A0"/>
                </a:solidFill>
                <a:latin typeface="Lucida Sans Unicode"/>
                <a:cs typeface="Lucida Sans Unicode"/>
              </a:rPr>
              <a:t>8</a:t>
            </a:r>
            <a:r>
              <a:rPr sz="3000" spc="15" dirty="0">
                <a:solidFill>
                  <a:srgbClr val="7030A0"/>
                </a:solidFill>
                <a:latin typeface="Lucida Sans Unicode"/>
                <a:cs typeface="Lucida Sans Unicode"/>
              </a:rPr>
              <a:t>6</a:t>
            </a:r>
            <a:r>
              <a:rPr sz="3000" spc="-210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-100" dirty="0">
                <a:solidFill>
                  <a:srgbClr val="7030A0"/>
                </a:solidFill>
                <a:latin typeface="Lucida Sans Unicode"/>
                <a:cs typeface="Lucida Sans Unicode"/>
              </a:rPr>
              <a:t>г</a:t>
            </a:r>
            <a:r>
              <a:rPr sz="3000" spc="-180" dirty="0">
                <a:solidFill>
                  <a:srgbClr val="7030A0"/>
                </a:solidFill>
                <a:latin typeface="Lucida Sans Unicode"/>
                <a:cs typeface="Lucida Sans Unicode"/>
              </a:rPr>
              <a:t>.</a:t>
            </a:r>
            <a:r>
              <a:rPr sz="3000" spc="-210" dirty="0">
                <a:solidFill>
                  <a:srgbClr val="7030A0"/>
                </a:solidFill>
                <a:latin typeface="Lucida Sans Unicode"/>
                <a:cs typeface="Lucida Sans Unicode"/>
              </a:rPr>
              <a:t> </a:t>
            </a:r>
            <a:r>
              <a:rPr sz="3000" spc="190" dirty="0">
                <a:solidFill>
                  <a:srgbClr val="7030A0"/>
                </a:solidFill>
                <a:latin typeface="Lucida Sans Unicode"/>
                <a:cs typeface="Lucida Sans Unicode"/>
              </a:rPr>
              <a:t>Ч</a:t>
            </a:r>
            <a:r>
              <a:rPr sz="3000" spc="229" dirty="0">
                <a:solidFill>
                  <a:srgbClr val="7030A0"/>
                </a:solidFill>
                <a:latin typeface="Lucida Sans Unicode"/>
                <a:cs typeface="Lucida Sans Unicode"/>
              </a:rPr>
              <a:t>е</a:t>
            </a:r>
            <a:r>
              <a:rPr sz="3000" spc="145" dirty="0">
                <a:solidFill>
                  <a:srgbClr val="7030A0"/>
                </a:solidFill>
                <a:latin typeface="Lucida Sans Unicode"/>
                <a:cs typeface="Lucida Sans Unicode"/>
              </a:rPr>
              <a:t>л</a:t>
            </a:r>
            <a:r>
              <a:rPr sz="3000" spc="195" dirty="0">
                <a:solidFill>
                  <a:srgbClr val="7030A0"/>
                </a:solidFill>
                <a:latin typeface="Lucida Sans Unicode"/>
                <a:cs typeface="Lucida Sans Unicode"/>
              </a:rPr>
              <a:t>я</a:t>
            </a:r>
            <a:r>
              <a:rPr sz="3000" spc="245" dirty="0">
                <a:solidFill>
                  <a:srgbClr val="7030A0"/>
                </a:solidFill>
                <a:latin typeface="Lucida Sans Unicode"/>
                <a:cs typeface="Lucida Sans Unicode"/>
              </a:rPr>
              <a:t>б</a:t>
            </a:r>
            <a:r>
              <a:rPr sz="3000" spc="114" dirty="0">
                <a:solidFill>
                  <a:srgbClr val="7030A0"/>
                </a:solidFill>
                <a:latin typeface="Lucida Sans Unicode"/>
                <a:cs typeface="Lucida Sans Unicode"/>
              </a:rPr>
              <a:t>и</a:t>
            </a:r>
            <a:r>
              <a:rPr sz="3000" spc="85" dirty="0">
                <a:solidFill>
                  <a:srgbClr val="7030A0"/>
                </a:solidFill>
                <a:latin typeface="Lucida Sans Unicode"/>
                <a:cs typeface="Lucida Sans Unicode"/>
              </a:rPr>
              <a:t>н</a:t>
            </a:r>
            <a:r>
              <a:rPr sz="3000" spc="360" dirty="0">
                <a:solidFill>
                  <a:srgbClr val="7030A0"/>
                </a:solidFill>
                <a:latin typeface="Lucida Sans Unicode"/>
                <a:cs typeface="Lucida Sans Unicode"/>
              </a:rPr>
              <a:t>с</a:t>
            </a:r>
            <a:r>
              <a:rPr sz="3000" spc="130" dirty="0">
                <a:solidFill>
                  <a:srgbClr val="7030A0"/>
                </a:solidFill>
                <a:latin typeface="Lucida Sans Unicode"/>
                <a:cs typeface="Lucida Sans Unicode"/>
              </a:rPr>
              <a:t>к</a:t>
            </a:r>
            <a:r>
              <a:rPr sz="3000" spc="195" dirty="0">
                <a:solidFill>
                  <a:srgbClr val="7030A0"/>
                </a:solidFill>
                <a:latin typeface="Lucida Sans Unicode"/>
                <a:cs typeface="Lucida Sans Unicode"/>
              </a:rPr>
              <a:t>а</a:t>
            </a:r>
            <a:r>
              <a:rPr sz="3000" spc="335" dirty="0">
                <a:solidFill>
                  <a:srgbClr val="7030A0"/>
                </a:solidFill>
                <a:latin typeface="Lucida Sans Unicode"/>
                <a:cs typeface="Lucida Sans Unicode"/>
              </a:rPr>
              <a:t>»</a:t>
            </a:r>
            <a:endParaRPr sz="3000" dirty="0">
              <a:solidFill>
                <a:srgbClr val="7030A0"/>
              </a:solidFill>
              <a:latin typeface="Lucida Sans Unicode"/>
              <a:cs typeface="Lucida Sans Unicode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073439" y="7060576"/>
            <a:ext cx="3214560" cy="32264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26" y="5465325"/>
            <a:ext cx="4800600" cy="3790950"/>
          </a:xfrm>
          <a:custGeom>
            <a:avLst/>
            <a:gdLst/>
            <a:ahLst/>
            <a:cxnLst/>
            <a:rect l="l" t="t" r="r" b="b"/>
            <a:pathLst>
              <a:path w="4800600" h="3790950">
                <a:moveTo>
                  <a:pt x="4314828" y="3790949"/>
                </a:moveTo>
                <a:lnTo>
                  <a:pt x="485717" y="3790949"/>
                </a:lnTo>
                <a:lnTo>
                  <a:pt x="437710" y="3788574"/>
                </a:lnTo>
                <a:lnTo>
                  <a:pt x="390516" y="3781534"/>
                </a:lnTo>
                <a:lnTo>
                  <a:pt x="344454" y="3769963"/>
                </a:lnTo>
                <a:lnTo>
                  <a:pt x="299841" y="3753992"/>
                </a:lnTo>
                <a:lnTo>
                  <a:pt x="256997" y="3733753"/>
                </a:lnTo>
                <a:lnTo>
                  <a:pt x="216241" y="3709377"/>
                </a:lnTo>
                <a:lnTo>
                  <a:pt x="177890" y="3680998"/>
                </a:lnTo>
                <a:lnTo>
                  <a:pt x="142263" y="3648746"/>
                </a:lnTo>
                <a:lnTo>
                  <a:pt x="109997" y="3613133"/>
                </a:lnTo>
                <a:lnTo>
                  <a:pt x="81606" y="3574798"/>
                </a:lnTo>
                <a:lnTo>
                  <a:pt x="57220" y="3534059"/>
                </a:lnTo>
                <a:lnTo>
                  <a:pt x="36973" y="3491233"/>
                </a:lnTo>
                <a:lnTo>
                  <a:pt x="20995" y="3446639"/>
                </a:lnTo>
                <a:lnTo>
                  <a:pt x="9419" y="3400596"/>
                </a:lnTo>
                <a:lnTo>
                  <a:pt x="2376" y="3353421"/>
                </a:lnTo>
                <a:lnTo>
                  <a:pt x="0" y="3305434"/>
                </a:lnTo>
                <a:lnTo>
                  <a:pt x="0" y="485515"/>
                </a:lnTo>
                <a:lnTo>
                  <a:pt x="2376" y="437528"/>
                </a:lnTo>
                <a:lnTo>
                  <a:pt x="9419" y="390353"/>
                </a:lnTo>
                <a:lnTo>
                  <a:pt x="20995" y="344310"/>
                </a:lnTo>
                <a:lnTo>
                  <a:pt x="36973" y="299716"/>
                </a:lnTo>
                <a:lnTo>
                  <a:pt x="57220" y="256890"/>
                </a:lnTo>
                <a:lnTo>
                  <a:pt x="81606" y="216151"/>
                </a:lnTo>
                <a:lnTo>
                  <a:pt x="109997" y="177816"/>
                </a:lnTo>
                <a:lnTo>
                  <a:pt x="142263" y="142204"/>
                </a:lnTo>
                <a:lnTo>
                  <a:pt x="177890" y="109951"/>
                </a:lnTo>
                <a:lnTo>
                  <a:pt x="216241" y="81572"/>
                </a:lnTo>
                <a:lnTo>
                  <a:pt x="256997" y="57196"/>
                </a:lnTo>
                <a:lnTo>
                  <a:pt x="299841" y="36957"/>
                </a:lnTo>
                <a:lnTo>
                  <a:pt x="344454" y="20986"/>
                </a:lnTo>
                <a:lnTo>
                  <a:pt x="390516" y="9415"/>
                </a:lnTo>
                <a:lnTo>
                  <a:pt x="437710" y="2375"/>
                </a:lnTo>
                <a:lnTo>
                  <a:pt x="485717" y="0"/>
                </a:lnTo>
                <a:lnTo>
                  <a:pt x="4314828" y="0"/>
                </a:lnTo>
                <a:lnTo>
                  <a:pt x="4362835" y="2375"/>
                </a:lnTo>
                <a:lnTo>
                  <a:pt x="4410029" y="9415"/>
                </a:lnTo>
                <a:lnTo>
                  <a:pt x="4456092" y="20986"/>
                </a:lnTo>
                <a:lnTo>
                  <a:pt x="4500704" y="36957"/>
                </a:lnTo>
                <a:lnTo>
                  <a:pt x="4543548" y="57196"/>
                </a:lnTo>
                <a:lnTo>
                  <a:pt x="4584305" y="81572"/>
                </a:lnTo>
                <a:lnTo>
                  <a:pt x="4622655" y="109951"/>
                </a:lnTo>
                <a:lnTo>
                  <a:pt x="4658282" y="142204"/>
                </a:lnTo>
                <a:lnTo>
                  <a:pt x="4690548" y="177816"/>
                </a:lnTo>
                <a:lnTo>
                  <a:pt x="4718940" y="216151"/>
                </a:lnTo>
                <a:lnTo>
                  <a:pt x="4743325" y="256890"/>
                </a:lnTo>
                <a:lnTo>
                  <a:pt x="4763573" y="299716"/>
                </a:lnTo>
                <a:lnTo>
                  <a:pt x="4779551" y="344310"/>
                </a:lnTo>
                <a:lnTo>
                  <a:pt x="4791127" y="390353"/>
                </a:lnTo>
                <a:lnTo>
                  <a:pt x="4798169" y="437528"/>
                </a:lnTo>
                <a:lnTo>
                  <a:pt x="4800546" y="485515"/>
                </a:lnTo>
                <a:lnTo>
                  <a:pt x="4800546" y="3305434"/>
                </a:lnTo>
                <a:lnTo>
                  <a:pt x="4798169" y="3353421"/>
                </a:lnTo>
                <a:lnTo>
                  <a:pt x="4791127" y="3400596"/>
                </a:lnTo>
                <a:lnTo>
                  <a:pt x="4779551" y="3446639"/>
                </a:lnTo>
                <a:lnTo>
                  <a:pt x="4763573" y="3491233"/>
                </a:lnTo>
                <a:lnTo>
                  <a:pt x="4743325" y="3534059"/>
                </a:lnTo>
                <a:lnTo>
                  <a:pt x="4718940" y="3574798"/>
                </a:lnTo>
                <a:lnTo>
                  <a:pt x="4690548" y="3613133"/>
                </a:lnTo>
                <a:lnTo>
                  <a:pt x="4658282" y="3648746"/>
                </a:lnTo>
                <a:lnTo>
                  <a:pt x="4622655" y="3680998"/>
                </a:lnTo>
                <a:lnTo>
                  <a:pt x="4584305" y="3709377"/>
                </a:lnTo>
                <a:lnTo>
                  <a:pt x="4543548" y="3733753"/>
                </a:lnTo>
                <a:lnTo>
                  <a:pt x="4500704" y="3753992"/>
                </a:lnTo>
                <a:lnTo>
                  <a:pt x="4456092" y="3769963"/>
                </a:lnTo>
                <a:lnTo>
                  <a:pt x="4410029" y="3781534"/>
                </a:lnTo>
                <a:lnTo>
                  <a:pt x="4362835" y="3788574"/>
                </a:lnTo>
                <a:lnTo>
                  <a:pt x="4314828" y="37909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743470" y="5474374"/>
            <a:ext cx="4800600" cy="3790950"/>
          </a:xfrm>
          <a:custGeom>
            <a:avLst/>
            <a:gdLst/>
            <a:ahLst/>
            <a:cxnLst/>
            <a:rect l="l" t="t" r="r" b="b"/>
            <a:pathLst>
              <a:path w="4800600" h="3790950">
                <a:moveTo>
                  <a:pt x="4314828" y="3790949"/>
                </a:moveTo>
                <a:lnTo>
                  <a:pt x="485717" y="3790949"/>
                </a:lnTo>
                <a:lnTo>
                  <a:pt x="437710" y="3788574"/>
                </a:lnTo>
                <a:lnTo>
                  <a:pt x="390516" y="3781534"/>
                </a:lnTo>
                <a:lnTo>
                  <a:pt x="344454" y="3769963"/>
                </a:lnTo>
                <a:lnTo>
                  <a:pt x="299841" y="3753992"/>
                </a:lnTo>
                <a:lnTo>
                  <a:pt x="256997" y="3733753"/>
                </a:lnTo>
                <a:lnTo>
                  <a:pt x="216241" y="3709377"/>
                </a:lnTo>
                <a:lnTo>
                  <a:pt x="177890" y="3680998"/>
                </a:lnTo>
                <a:lnTo>
                  <a:pt x="142263" y="3648746"/>
                </a:lnTo>
                <a:lnTo>
                  <a:pt x="109997" y="3613133"/>
                </a:lnTo>
                <a:lnTo>
                  <a:pt x="81606" y="3574798"/>
                </a:lnTo>
                <a:lnTo>
                  <a:pt x="57220" y="3534059"/>
                </a:lnTo>
                <a:lnTo>
                  <a:pt x="36973" y="3491233"/>
                </a:lnTo>
                <a:lnTo>
                  <a:pt x="20995" y="3446639"/>
                </a:lnTo>
                <a:lnTo>
                  <a:pt x="9419" y="3400596"/>
                </a:lnTo>
                <a:lnTo>
                  <a:pt x="2376" y="3353421"/>
                </a:lnTo>
                <a:lnTo>
                  <a:pt x="0" y="3305434"/>
                </a:lnTo>
                <a:lnTo>
                  <a:pt x="0" y="485515"/>
                </a:lnTo>
                <a:lnTo>
                  <a:pt x="2376" y="437528"/>
                </a:lnTo>
                <a:lnTo>
                  <a:pt x="9419" y="390353"/>
                </a:lnTo>
                <a:lnTo>
                  <a:pt x="20995" y="344310"/>
                </a:lnTo>
                <a:lnTo>
                  <a:pt x="36973" y="299716"/>
                </a:lnTo>
                <a:lnTo>
                  <a:pt x="57220" y="256890"/>
                </a:lnTo>
                <a:lnTo>
                  <a:pt x="81606" y="216151"/>
                </a:lnTo>
                <a:lnTo>
                  <a:pt x="109997" y="177816"/>
                </a:lnTo>
                <a:lnTo>
                  <a:pt x="142263" y="142204"/>
                </a:lnTo>
                <a:lnTo>
                  <a:pt x="177890" y="109951"/>
                </a:lnTo>
                <a:lnTo>
                  <a:pt x="216241" y="81572"/>
                </a:lnTo>
                <a:lnTo>
                  <a:pt x="256997" y="57196"/>
                </a:lnTo>
                <a:lnTo>
                  <a:pt x="299841" y="36957"/>
                </a:lnTo>
                <a:lnTo>
                  <a:pt x="344454" y="20986"/>
                </a:lnTo>
                <a:lnTo>
                  <a:pt x="390516" y="9415"/>
                </a:lnTo>
                <a:lnTo>
                  <a:pt x="437710" y="2375"/>
                </a:lnTo>
                <a:lnTo>
                  <a:pt x="485717" y="0"/>
                </a:lnTo>
                <a:lnTo>
                  <a:pt x="4314828" y="0"/>
                </a:lnTo>
                <a:lnTo>
                  <a:pt x="4362835" y="2375"/>
                </a:lnTo>
                <a:lnTo>
                  <a:pt x="4410029" y="9415"/>
                </a:lnTo>
                <a:lnTo>
                  <a:pt x="4456092" y="20986"/>
                </a:lnTo>
                <a:lnTo>
                  <a:pt x="4500704" y="36957"/>
                </a:lnTo>
                <a:lnTo>
                  <a:pt x="4543548" y="57196"/>
                </a:lnTo>
                <a:lnTo>
                  <a:pt x="4584305" y="81572"/>
                </a:lnTo>
                <a:lnTo>
                  <a:pt x="4622655" y="109951"/>
                </a:lnTo>
                <a:lnTo>
                  <a:pt x="4658282" y="142204"/>
                </a:lnTo>
                <a:lnTo>
                  <a:pt x="4690548" y="177816"/>
                </a:lnTo>
                <a:lnTo>
                  <a:pt x="4718940" y="216151"/>
                </a:lnTo>
                <a:lnTo>
                  <a:pt x="4743325" y="256890"/>
                </a:lnTo>
                <a:lnTo>
                  <a:pt x="4763573" y="299716"/>
                </a:lnTo>
                <a:lnTo>
                  <a:pt x="4779551" y="344310"/>
                </a:lnTo>
                <a:lnTo>
                  <a:pt x="4791127" y="390353"/>
                </a:lnTo>
                <a:lnTo>
                  <a:pt x="4798169" y="437528"/>
                </a:lnTo>
                <a:lnTo>
                  <a:pt x="4800546" y="485515"/>
                </a:lnTo>
                <a:lnTo>
                  <a:pt x="4800546" y="3305434"/>
                </a:lnTo>
                <a:lnTo>
                  <a:pt x="4798169" y="3353421"/>
                </a:lnTo>
                <a:lnTo>
                  <a:pt x="4791127" y="3400596"/>
                </a:lnTo>
                <a:lnTo>
                  <a:pt x="4779551" y="3446639"/>
                </a:lnTo>
                <a:lnTo>
                  <a:pt x="4763573" y="3491233"/>
                </a:lnTo>
                <a:lnTo>
                  <a:pt x="4743325" y="3534059"/>
                </a:lnTo>
                <a:lnTo>
                  <a:pt x="4718940" y="3574798"/>
                </a:lnTo>
                <a:lnTo>
                  <a:pt x="4690548" y="3613133"/>
                </a:lnTo>
                <a:lnTo>
                  <a:pt x="4658282" y="3648746"/>
                </a:lnTo>
                <a:lnTo>
                  <a:pt x="4622655" y="3680998"/>
                </a:lnTo>
                <a:lnTo>
                  <a:pt x="4584305" y="3709377"/>
                </a:lnTo>
                <a:lnTo>
                  <a:pt x="4543548" y="3733753"/>
                </a:lnTo>
                <a:lnTo>
                  <a:pt x="4500704" y="3753992"/>
                </a:lnTo>
                <a:lnTo>
                  <a:pt x="4456092" y="3769963"/>
                </a:lnTo>
                <a:lnTo>
                  <a:pt x="4410029" y="3781534"/>
                </a:lnTo>
                <a:lnTo>
                  <a:pt x="4362835" y="3788574"/>
                </a:lnTo>
                <a:lnTo>
                  <a:pt x="4314828" y="37909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12458213" y="3803097"/>
            <a:ext cx="4800600" cy="5453380"/>
            <a:chOff x="12458213" y="3803097"/>
            <a:chExt cx="4800600" cy="5453380"/>
          </a:xfrm>
        </p:grpSpPr>
        <p:sp>
          <p:nvSpPr>
            <p:cNvPr id="6" name="object 6"/>
            <p:cNvSpPr/>
            <p:nvPr/>
          </p:nvSpPr>
          <p:spPr>
            <a:xfrm>
              <a:off x="12458213" y="5465325"/>
              <a:ext cx="4800600" cy="3790950"/>
            </a:xfrm>
            <a:custGeom>
              <a:avLst/>
              <a:gdLst/>
              <a:ahLst/>
              <a:cxnLst/>
              <a:rect l="l" t="t" r="r" b="b"/>
              <a:pathLst>
                <a:path w="4800600" h="3790950">
                  <a:moveTo>
                    <a:pt x="4314828" y="3790949"/>
                  </a:moveTo>
                  <a:lnTo>
                    <a:pt x="485717" y="3790949"/>
                  </a:lnTo>
                  <a:lnTo>
                    <a:pt x="437710" y="3788574"/>
                  </a:lnTo>
                  <a:lnTo>
                    <a:pt x="390516" y="3781534"/>
                  </a:lnTo>
                  <a:lnTo>
                    <a:pt x="344454" y="3769963"/>
                  </a:lnTo>
                  <a:lnTo>
                    <a:pt x="299841" y="3753992"/>
                  </a:lnTo>
                  <a:lnTo>
                    <a:pt x="256997" y="3733753"/>
                  </a:lnTo>
                  <a:lnTo>
                    <a:pt x="216241" y="3709377"/>
                  </a:lnTo>
                  <a:lnTo>
                    <a:pt x="177890" y="3680998"/>
                  </a:lnTo>
                  <a:lnTo>
                    <a:pt x="142263" y="3648746"/>
                  </a:lnTo>
                  <a:lnTo>
                    <a:pt x="109997" y="3613133"/>
                  </a:lnTo>
                  <a:lnTo>
                    <a:pt x="81606" y="3574798"/>
                  </a:lnTo>
                  <a:lnTo>
                    <a:pt x="57220" y="3534059"/>
                  </a:lnTo>
                  <a:lnTo>
                    <a:pt x="36973" y="3491233"/>
                  </a:lnTo>
                  <a:lnTo>
                    <a:pt x="20995" y="3446639"/>
                  </a:lnTo>
                  <a:lnTo>
                    <a:pt x="9419" y="3400596"/>
                  </a:lnTo>
                  <a:lnTo>
                    <a:pt x="2376" y="3353421"/>
                  </a:lnTo>
                  <a:lnTo>
                    <a:pt x="0" y="3305434"/>
                  </a:lnTo>
                  <a:lnTo>
                    <a:pt x="0" y="485515"/>
                  </a:lnTo>
                  <a:lnTo>
                    <a:pt x="2376" y="437528"/>
                  </a:lnTo>
                  <a:lnTo>
                    <a:pt x="9419" y="390353"/>
                  </a:lnTo>
                  <a:lnTo>
                    <a:pt x="20995" y="344310"/>
                  </a:lnTo>
                  <a:lnTo>
                    <a:pt x="36973" y="299716"/>
                  </a:lnTo>
                  <a:lnTo>
                    <a:pt x="57220" y="256890"/>
                  </a:lnTo>
                  <a:lnTo>
                    <a:pt x="81606" y="216151"/>
                  </a:lnTo>
                  <a:lnTo>
                    <a:pt x="109997" y="177816"/>
                  </a:lnTo>
                  <a:lnTo>
                    <a:pt x="142263" y="142204"/>
                  </a:lnTo>
                  <a:lnTo>
                    <a:pt x="177890" y="109951"/>
                  </a:lnTo>
                  <a:lnTo>
                    <a:pt x="216241" y="81572"/>
                  </a:lnTo>
                  <a:lnTo>
                    <a:pt x="256997" y="57196"/>
                  </a:lnTo>
                  <a:lnTo>
                    <a:pt x="299841" y="36957"/>
                  </a:lnTo>
                  <a:lnTo>
                    <a:pt x="344454" y="20986"/>
                  </a:lnTo>
                  <a:lnTo>
                    <a:pt x="390516" y="9415"/>
                  </a:lnTo>
                  <a:lnTo>
                    <a:pt x="437710" y="2375"/>
                  </a:lnTo>
                  <a:lnTo>
                    <a:pt x="485717" y="0"/>
                  </a:lnTo>
                  <a:lnTo>
                    <a:pt x="4314828" y="0"/>
                  </a:lnTo>
                  <a:lnTo>
                    <a:pt x="4362835" y="2375"/>
                  </a:lnTo>
                  <a:lnTo>
                    <a:pt x="4410029" y="9415"/>
                  </a:lnTo>
                  <a:lnTo>
                    <a:pt x="4456092" y="20986"/>
                  </a:lnTo>
                  <a:lnTo>
                    <a:pt x="4500704" y="36957"/>
                  </a:lnTo>
                  <a:lnTo>
                    <a:pt x="4543548" y="57196"/>
                  </a:lnTo>
                  <a:lnTo>
                    <a:pt x="4584305" y="81572"/>
                  </a:lnTo>
                  <a:lnTo>
                    <a:pt x="4622655" y="109951"/>
                  </a:lnTo>
                  <a:lnTo>
                    <a:pt x="4658282" y="142204"/>
                  </a:lnTo>
                  <a:lnTo>
                    <a:pt x="4690548" y="177816"/>
                  </a:lnTo>
                  <a:lnTo>
                    <a:pt x="4718940" y="216151"/>
                  </a:lnTo>
                  <a:lnTo>
                    <a:pt x="4743325" y="256890"/>
                  </a:lnTo>
                  <a:lnTo>
                    <a:pt x="4763573" y="299716"/>
                  </a:lnTo>
                  <a:lnTo>
                    <a:pt x="4779551" y="344310"/>
                  </a:lnTo>
                  <a:lnTo>
                    <a:pt x="4791127" y="390353"/>
                  </a:lnTo>
                  <a:lnTo>
                    <a:pt x="4798169" y="437528"/>
                  </a:lnTo>
                  <a:lnTo>
                    <a:pt x="4800546" y="485515"/>
                  </a:lnTo>
                  <a:lnTo>
                    <a:pt x="4800546" y="3305434"/>
                  </a:lnTo>
                  <a:lnTo>
                    <a:pt x="4798169" y="3353421"/>
                  </a:lnTo>
                  <a:lnTo>
                    <a:pt x="4791127" y="3400596"/>
                  </a:lnTo>
                  <a:lnTo>
                    <a:pt x="4779551" y="3446639"/>
                  </a:lnTo>
                  <a:lnTo>
                    <a:pt x="4763573" y="3491233"/>
                  </a:lnTo>
                  <a:lnTo>
                    <a:pt x="4743325" y="3534059"/>
                  </a:lnTo>
                  <a:lnTo>
                    <a:pt x="4718940" y="3574798"/>
                  </a:lnTo>
                  <a:lnTo>
                    <a:pt x="4690548" y="3613133"/>
                  </a:lnTo>
                  <a:lnTo>
                    <a:pt x="4658282" y="3648746"/>
                  </a:lnTo>
                  <a:lnTo>
                    <a:pt x="4622655" y="3680998"/>
                  </a:lnTo>
                  <a:lnTo>
                    <a:pt x="4584305" y="3709377"/>
                  </a:lnTo>
                  <a:lnTo>
                    <a:pt x="4543548" y="3733753"/>
                  </a:lnTo>
                  <a:lnTo>
                    <a:pt x="4500704" y="3753992"/>
                  </a:lnTo>
                  <a:lnTo>
                    <a:pt x="4456092" y="3769963"/>
                  </a:lnTo>
                  <a:lnTo>
                    <a:pt x="4410029" y="3781534"/>
                  </a:lnTo>
                  <a:lnTo>
                    <a:pt x="4362835" y="3788574"/>
                  </a:lnTo>
                  <a:lnTo>
                    <a:pt x="4314828" y="37909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818013" y="3803097"/>
              <a:ext cx="2190750" cy="2190750"/>
            </a:xfrm>
            <a:custGeom>
              <a:avLst/>
              <a:gdLst/>
              <a:ahLst/>
              <a:cxnLst/>
              <a:rect l="l" t="t" r="r" b="b"/>
              <a:pathLst>
                <a:path w="2190750" h="2190750">
                  <a:moveTo>
                    <a:pt x="1095375" y="2190750"/>
                  </a:moveTo>
                  <a:lnTo>
                    <a:pt x="1046582" y="2189682"/>
                  </a:lnTo>
                  <a:lnTo>
                    <a:pt x="998336" y="2186510"/>
                  </a:lnTo>
                  <a:lnTo>
                    <a:pt x="950682" y="2181278"/>
                  </a:lnTo>
                  <a:lnTo>
                    <a:pt x="903663" y="2174029"/>
                  </a:lnTo>
                  <a:lnTo>
                    <a:pt x="857324" y="2164810"/>
                  </a:lnTo>
                  <a:lnTo>
                    <a:pt x="811709" y="2153664"/>
                  </a:lnTo>
                  <a:lnTo>
                    <a:pt x="766864" y="2140635"/>
                  </a:lnTo>
                  <a:lnTo>
                    <a:pt x="722832" y="2125769"/>
                  </a:lnTo>
                  <a:lnTo>
                    <a:pt x="679659" y="2109109"/>
                  </a:lnTo>
                  <a:lnTo>
                    <a:pt x="637389" y="2090701"/>
                  </a:lnTo>
                  <a:lnTo>
                    <a:pt x="596065" y="2070589"/>
                  </a:lnTo>
                  <a:lnTo>
                    <a:pt x="555734" y="2048817"/>
                  </a:lnTo>
                  <a:lnTo>
                    <a:pt x="516438" y="2025430"/>
                  </a:lnTo>
                  <a:lnTo>
                    <a:pt x="478224" y="2000473"/>
                  </a:lnTo>
                  <a:lnTo>
                    <a:pt x="441135" y="1973989"/>
                  </a:lnTo>
                  <a:lnTo>
                    <a:pt x="405215" y="1946024"/>
                  </a:lnTo>
                  <a:lnTo>
                    <a:pt x="370510" y="1916622"/>
                  </a:lnTo>
                  <a:lnTo>
                    <a:pt x="337064" y="1885827"/>
                  </a:lnTo>
                  <a:lnTo>
                    <a:pt x="304922" y="1853685"/>
                  </a:lnTo>
                  <a:lnTo>
                    <a:pt x="274127" y="1820239"/>
                  </a:lnTo>
                  <a:lnTo>
                    <a:pt x="244725" y="1785534"/>
                  </a:lnTo>
                  <a:lnTo>
                    <a:pt x="216760" y="1749614"/>
                  </a:lnTo>
                  <a:lnTo>
                    <a:pt x="190276" y="1712525"/>
                  </a:lnTo>
                  <a:lnTo>
                    <a:pt x="165319" y="1674311"/>
                  </a:lnTo>
                  <a:lnTo>
                    <a:pt x="141932" y="1635015"/>
                  </a:lnTo>
                  <a:lnTo>
                    <a:pt x="120160" y="1594684"/>
                  </a:lnTo>
                  <a:lnTo>
                    <a:pt x="100048" y="1553360"/>
                  </a:lnTo>
                  <a:lnTo>
                    <a:pt x="81640" y="1511090"/>
                  </a:lnTo>
                  <a:lnTo>
                    <a:pt x="64980" y="1467916"/>
                  </a:lnTo>
                  <a:lnTo>
                    <a:pt x="50114" y="1423885"/>
                  </a:lnTo>
                  <a:lnTo>
                    <a:pt x="37085" y="1379040"/>
                  </a:lnTo>
                  <a:lnTo>
                    <a:pt x="25939" y="1333425"/>
                  </a:lnTo>
                  <a:lnTo>
                    <a:pt x="16720" y="1287086"/>
                  </a:lnTo>
                  <a:lnTo>
                    <a:pt x="9471" y="1240067"/>
                  </a:lnTo>
                  <a:lnTo>
                    <a:pt x="4239" y="1192413"/>
                  </a:lnTo>
                  <a:lnTo>
                    <a:pt x="1067" y="1144167"/>
                  </a:lnTo>
                  <a:lnTo>
                    <a:pt x="0" y="1095375"/>
                  </a:lnTo>
                  <a:lnTo>
                    <a:pt x="1067" y="1046582"/>
                  </a:lnTo>
                  <a:lnTo>
                    <a:pt x="4239" y="998336"/>
                  </a:lnTo>
                  <a:lnTo>
                    <a:pt x="9471" y="950682"/>
                  </a:lnTo>
                  <a:lnTo>
                    <a:pt x="16720" y="903663"/>
                  </a:lnTo>
                  <a:lnTo>
                    <a:pt x="25939" y="857324"/>
                  </a:lnTo>
                  <a:lnTo>
                    <a:pt x="37085" y="811709"/>
                  </a:lnTo>
                  <a:lnTo>
                    <a:pt x="50114" y="766864"/>
                  </a:lnTo>
                  <a:lnTo>
                    <a:pt x="64980" y="722832"/>
                  </a:lnTo>
                  <a:lnTo>
                    <a:pt x="81640" y="679659"/>
                  </a:lnTo>
                  <a:lnTo>
                    <a:pt x="100048" y="637389"/>
                  </a:lnTo>
                  <a:lnTo>
                    <a:pt x="120160" y="596065"/>
                  </a:lnTo>
                  <a:lnTo>
                    <a:pt x="141932" y="555734"/>
                  </a:lnTo>
                  <a:lnTo>
                    <a:pt x="165319" y="516438"/>
                  </a:lnTo>
                  <a:lnTo>
                    <a:pt x="190276" y="478224"/>
                  </a:lnTo>
                  <a:lnTo>
                    <a:pt x="216760" y="441135"/>
                  </a:lnTo>
                  <a:lnTo>
                    <a:pt x="244725" y="405215"/>
                  </a:lnTo>
                  <a:lnTo>
                    <a:pt x="274127" y="370510"/>
                  </a:lnTo>
                  <a:lnTo>
                    <a:pt x="304922" y="337064"/>
                  </a:lnTo>
                  <a:lnTo>
                    <a:pt x="337064" y="304922"/>
                  </a:lnTo>
                  <a:lnTo>
                    <a:pt x="370510" y="274127"/>
                  </a:lnTo>
                  <a:lnTo>
                    <a:pt x="405215" y="244725"/>
                  </a:lnTo>
                  <a:lnTo>
                    <a:pt x="441135" y="216760"/>
                  </a:lnTo>
                  <a:lnTo>
                    <a:pt x="478224" y="190276"/>
                  </a:lnTo>
                  <a:lnTo>
                    <a:pt x="516438" y="165319"/>
                  </a:lnTo>
                  <a:lnTo>
                    <a:pt x="555734" y="141932"/>
                  </a:lnTo>
                  <a:lnTo>
                    <a:pt x="596065" y="120160"/>
                  </a:lnTo>
                  <a:lnTo>
                    <a:pt x="637389" y="100048"/>
                  </a:lnTo>
                  <a:lnTo>
                    <a:pt x="679659" y="81640"/>
                  </a:lnTo>
                  <a:lnTo>
                    <a:pt x="722832" y="64980"/>
                  </a:lnTo>
                  <a:lnTo>
                    <a:pt x="766864" y="50114"/>
                  </a:lnTo>
                  <a:lnTo>
                    <a:pt x="811709" y="37085"/>
                  </a:lnTo>
                  <a:lnTo>
                    <a:pt x="857324" y="25939"/>
                  </a:lnTo>
                  <a:lnTo>
                    <a:pt x="903663" y="16720"/>
                  </a:lnTo>
                  <a:lnTo>
                    <a:pt x="950682" y="9471"/>
                  </a:lnTo>
                  <a:lnTo>
                    <a:pt x="998336" y="4239"/>
                  </a:lnTo>
                  <a:lnTo>
                    <a:pt x="1046582" y="1067"/>
                  </a:lnTo>
                  <a:lnTo>
                    <a:pt x="1095375" y="0"/>
                  </a:lnTo>
                  <a:lnTo>
                    <a:pt x="1144167" y="1067"/>
                  </a:lnTo>
                  <a:lnTo>
                    <a:pt x="1192413" y="4239"/>
                  </a:lnTo>
                  <a:lnTo>
                    <a:pt x="1240067" y="9471"/>
                  </a:lnTo>
                  <a:lnTo>
                    <a:pt x="1287086" y="16720"/>
                  </a:lnTo>
                  <a:lnTo>
                    <a:pt x="1333425" y="25939"/>
                  </a:lnTo>
                  <a:lnTo>
                    <a:pt x="1379040" y="37085"/>
                  </a:lnTo>
                  <a:lnTo>
                    <a:pt x="1423885" y="50114"/>
                  </a:lnTo>
                  <a:lnTo>
                    <a:pt x="1467916" y="64980"/>
                  </a:lnTo>
                  <a:lnTo>
                    <a:pt x="1511090" y="81640"/>
                  </a:lnTo>
                  <a:lnTo>
                    <a:pt x="1553360" y="100048"/>
                  </a:lnTo>
                  <a:lnTo>
                    <a:pt x="1594684" y="120160"/>
                  </a:lnTo>
                  <a:lnTo>
                    <a:pt x="1635015" y="141932"/>
                  </a:lnTo>
                  <a:lnTo>
                    <a:pt x="1674311" y="165319"/>
                  </a:lnTo>
                  <a:lnTo>
                    <a:pt x="1712525" y="190276"/>
                  </a:lnTo>
                  <a:lnTo>
                    <a:pt x="1749614" y="216760"/>
                  </a:lnTo>
                  <a:lnTo>
                    <a:pt x="1785534" y="244725"/>
                  </a:lnTo>
                  <a:lnTo>
                    <a:pt x="1820239" y="274127"/>
                  </a:lnTo>
                  <a:lnTo>
                    <a:pt x="1853685" y="304922"/>
                  </a:lnTo>
                  <a:lnTo>
                    <a:pt x="1885827" y="337064"/>
                  </a:lnTo>
                  <a:lnTo>
                    <a:pt x="1916622" y="370510"/>
                  </a:lnTo>
                  <a:lnTo>
                    <a:pt x="1946024" y="405215"/>
                  </a:lnTo>
                  <a:lnTo>
                    <a:pt x="1973989" y="441135"/>
                  </a:lnTo>
                  <a:lnTo>
                    <a:pt x="2000473" y="478224"/>
                  </a:lnTo>
                  <a:lnTo>
                    <a:pt x="2025430" y="516438"/>
                  </a:lnTo>
                  <a:lnTo>
                    <a:pt x="2048817" y="555734"/>
                  </a:lnTo>
                  <a:lnTo>
                    <a:pt x="2070589" y="596065"/>
                  </a:lnTo>
                  <a:lnTo>
                    <a:pt x="2090701" y="637389"/>
                  </a:lnTo>
                  <a:lnTo>
                    <a:pt x="2109109" y="679659"/>
                  </a:lnTo>
                  <a:lnTo>
                    <a:pt x="2125769" y="722832"/>
                  </a:lnTo>
                  <a:lnTo>
                    <a:pt x="2140635" y="766864"/>
                  </a:lnTo>
                  <a:lnTo>
                    <a:pt x="2153664" y="811709"/>
                  </a:lnTo>
                  <a:lnTo>
                    <a:pt x="2164810" y="857324"/>
                  </a:lnTo>
                  <a:lnTo>
                    <a:pt x="2174029" y="903663"/>
                  </a:lnTo>
                  <a:lnTo>
                    <a:pt x="2181278" y="950682"/>
                  </a:lnTo>
                  <a:lnTo>
                    <a:pt x="2186510" y="998336"/>
                  </a:lnTo>
                  <a:lnTo>
                    <a:pt x="2189682" y="1046582"/>
                  </a:lnTo>
                  <a:lnTo>
                    <a:pt x="2190750" y="1095375"/>
                  </a:lnTo>
                  <a:lnTo>
                    <a:pt x="2189682" y="1144167"/>
                  </a:lnTo>
                  <a:lnTo>
                    <a:pt x="2186510" y="1192413"/>
                  </a:lnTo>
                  <a:lnTo>
                    <a:pt x="2181278" y="1240067"/>
                  </a:lnTo>
                  <a:lnTo>
                    <a:pt x="2174029" y="1287086"/>
                  </a:lnTo>
                  <a:lnTo>
                    <a:pt x="2164810" y="1333425"/>
                  </a:lnTo>
                  <a:lnTo>
                    <a:pt x="2153664" y="1379040"/>
                  </a:lnTo>
                  <a:lnTo>
                    <a:pt x="2140635" y="1423885"/>
                  </a:lnTo>
                  <a:lnTo>
                    <a:pt x="2125769" y="1467916"/>
                  </a:lnTo>
                  <a:lnTo>
                    <a:pt x="2109109" y="1511090"/>
                  </a:lnTo>
                  <a:lnTo>
                    <a:pt x="2090701" y="1553360"/>
                  </a:lnTo>
                  <a:lnTo>
                    <a:pt x="2070589" y="1594684"/>
                  </a:lnTo>
                  <a:lnTo>
                    <a:pt x="2048817" y="1635015"/>
                  </a:lnTo>
                  <a:lnTo>
                    <a:pt x="2025430" y="1674311"/>
                  </a:lnTo>
                  <a:lnTo>
                    <a:pt x="2000473" y="1712525"/>
                  </a:lnTo>
                  <a:lnTo>
                    <a:pt x="1973989" y="1749614"/>
                  </a:lnTo>
                  <a:lnTo>
                    <a:pt x="1946024" y="1785534"/>
                  </a:lnTo>
                  <a:lnTo>
                    <a:pt x="1916622" y="1820239"/>
                  </a:lnTo>
                  <a:lnTo>
                    <a:pt x="1885827" y="1853685"/>
                  </a:lnTo>
                  <a:lnTo>
                    <a:pt x="1853685" y="1885827"/>
                  </a:lnTo>
                  <a:lnTo>
                    <a:pt x="1820239" y="1916622"/>
                  </a:lnTo>
                  <a:lnTo>
                    <a:pt x="1785534" y="1946024"/>
                  </a:lnTo>
                  <a:lnTo>
                    <a:pt x="1749614" y="1973989"/>
                  </a:lnTo>
                  <a:lnTo>
                    <a:pt x="1712525" y="2000473"/>
                  </a:lnTo>
                  <a:lnTo>
                    <a:pt x="1674311" y="2025430"/>
                  </a:lnTo>
                  <a:lnTo>
                    <a:pt x="1635015" y="2048817"/>
                  </a:lnTo>
                  <a:lnTo>
                    <a:pt x="1594684" y="2070589"/>
                  </a:lnTo>
                  <a:lnTo>
                    <a:pt x="1553360" y="2090701"/>
                  </a:lnTo>
                  <a:lnTo>
                    <a:pt x="1511090" y="2109109"/>
                  </a:lnTo>
                  <a:lnTo>
                    <a:pt x="1467916" y="2125769"/>
                  </a:lnTo>
                  <a:lnTo>
                    <a:pt x="1423885" y="2140635"/>
                  </a:lnTo>
                  <a:lnTo>
                    <a:pt x="1379040" y="2153664"/>
                  </a:lnTo>
                  <a:lnTo>
                    <a:pt x="1333425" y="2164810"/>
                  </a:lnTo>
                  <a:lnTo>
                    <a:pt x="1287086" y="2174029"/>
                  </a:lnTo>
                  <a:lnTo>
                    <a:pt x="1240067" y="2181278"/>
                  </a:lnTo>
                  <a:lnTo>
                    <a:pt x="1192413" y="2186510"/>
                  </a:lnTo>
                  <a:lnTo>
                    <a:pt x="1144167" y="2189682"/>
                  </a:lnTo>
                  <a:lnTo>
                    <a:pt x="1095375" y="2190750"/>
                  </a:lnTo>
                  <a:close/>
                </a:path>
              </a:pathLst>
            </a:custGeom>
            <a:solidFill>
              <a:srgbClr val="FBDD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8103268" y="3803097"/>
            <a:ext cx="2190750" cy="2190750"/>
          </a:xfrm>
          <a:custGeom>
            <a:avLst/>
            <a:gdLst/>
            <a:ahLst/>
            <a:cxnLst/>
            <a:rect l="l" t="t" r="r" b="b"/>
            <a:pathLst>
              <a:path w="2190750" h="2190750">
                <a:moveTo>
                  <a:pt x="1095375" y="2190750"/>
                </a:moveTo>
                <a:lnTo>
                  <a:pt x="1046582" y="2189682"/>
                </a:lnTo>
                <a:lnTo>
                  <a:pt x="998336" y="2186510"/>
                </a:lnTo>
                <a:lnTo>
                  <a:pt x="950682" y="2181278"/>
                </a:lnTo>
                <a:lnTo>
                  <a:pt x="903663" y="2174029"/>
                </a:lnTo>
                <a:lnTo>
                  <a:pt x="857324" y="2164810"/>
                </a:lnTo>
                <a:lnTo>
                  <a:pt x="811709" y="2153664"/>
                </a:lnTo>
                <a:lnTo>
                  <a:pt x="766864" y="2140635"/>
                </a:lnTo>
                <a:lnTo>
                  <a:pt x="722832" y="2125769"/>
                </a:lnTo>
                <a:lnTo>
                  <a:pt x="679659" y="2109109"/>
                </a:lnTo>
                <a:lnTo>
                  <a:pt x="637389" y="2090701"/>
                </a:lnTo>
                <a:lnTo>
                  <a:pt x="596065" y="2070589"/>
                </a:lnTo>
                <a:lnTo>
                  <a:pt x="555734" y="2048817"/>
                </a:lnTo>
                <a:lnTo>
                  <a:pt x="516438" y="2025430"/>
                </a:lnTo>
                <a:lnTo>
                  <a:pt x="478224" y="2000473"/>
                </a:lnTo>
                <a:lnTo>
                  <a:pt x="441135" y="1973989"/>
                </a:lnTo>
                <a:lnTo>
                  <a:pt x="405215" y="1946024"/>
                </a:lnTo>
                <a:lnTo>
                  <a:pt x="370510" y="1916622"/>
                </a:lnTo>
                <a:lnTo>
                  <a:pt x="337064" y="1885827"/>
                </a:lnTo>
                <a:lnTo>
                  <a:pt x="304922" y="1853685"/>
                </a:lnTo>
                <a:lnTo>
                  <a:pt x="274127" y="1820239"/>
                </a:lnTo>
                <a:lnTo>
                  <a:pt x="244725" y="1785534"/>
                </a:lnTo>
                <a:lnTo>
                  <a:pt x="216760" y="1749614"/>
                </a:lnTo>
                <a:lnTo>
                  <a:pt x="190276" y="1712525"/>
                </a:lnTo>
                <a:lnTo>
                  <a:pt x="165319" y="1674311"/>
                </a:lnTo>
                <a:lnTo>
                  <a:pt x="141932" y="1635015"/>
                </a:lnTo>
                <a:lnTo>
                  <a:pt x="120160" y="1594684"/>
                </a:lnTo>
                <a:lnTo>
                  <a:pt x="100048" y="1553360"/>
                </a:lnTo>
                <a:lnTo>
                  <a:pt x="81640" y="1511090"/>
                </a:lnTo>
                <a:lnTo>
                  <a:pt x="64980" y="1467916"/>
                </a:lnTo>
                <a:lnTo>
                  <a:pt x="50114" y="1423885"/>
                </a:lnTo>
                <a:lnTo>
                  <a:pt x="37085" y="1379040"/>
                </a:lnTo>
                <a:lnTo>
                  <a:pt x="25939" y="1333425"/>
                </a:lnTo>
                <a:lnTo>
                  <a:pt x="16720" y="1287086"/>
                </a:lnTo>
                <a:lnTo>
                  <a:pt x="9471" y="1240067"/>
                </a:lnTo>
                <a:lnTo>
                  <a:pt x="4239" y="1192413"/>
                </a:lnTo>
                <a:lnTo>
                  <a:pt x="1067" y="1144167"/>
                </a:lnTo>
                <a:lnTo>
                  <a:pt x="0" y="1095375"/>
                </a:lnTo>
                <a:lnTo>
                  <a:pt x="1067" y="1046582"/>
                </a:lnTo>
                <a:lnTo>
                  <a:pt x="4239" y="998336"/>
                </a:lnTo>
                <a:lnTo>
                  <a:pt x="9471" y="950682"/>
                </a:lnTo>
                <a:lnTo>
                  <a:pt x="16720" y="903663"/>
                </a:lnTo>
                <a:lnTo>
                  <a:pt x="25939" y="857324"/>
                </a:lnTo>
                <a:lnTo>
                  <a:pt x="37085" y="811709"/>
                </a:lnTo>
                <a:lnTo>
                  <a:pt x="50114" y="766864"/>
                </a:lnTo>
                <a:lnTo>
                  <a:pt x="64980" y="722832"/>
                </a:lnTo>
                <a:lnTo>
                  <a:pt x="81640" y="679659"/>
                </a:lnTo>
                <a:lnTo>
                  <a:pt x="100048" y="637389"/>
                </a:lnTo>
                <a:lnTo>
                  <a:pt x="120160" y="596065"/>
                </a:lnTo>
                <a:lnTo>
                  <a:pt x="141932" y="555734"/>
                </a:lnTo>
                <a:lnTo>
                  <a:pt x="165319" y="516438"/>
                </a:lnTo>
                <a:lnTo>
                  <a:pt x="190276" y="478224"/>
                </a:lnTo>
                <a:lnTo>
                  <a:pt x="216760" y="441135"/>
                </a:lnTo>
                <a:lnTo>
                  <a:pt x="244725" y="405215"/>
                </a:lnTo>
                <a:lnTo>
                  <a:pt x="274127" y="370510"/>
                </a:lnTo>
                <a:lnTo>
                  <a:pt x="304922" y="337064"/>
                </a:lnTo>
                <a:lnTo>
                  <a:pt x="337064" y="304922"/>
                </a:lnTo>
                <a:lnTo>
                  <a:pt x="370510" y="274127"/>
                </a:lnTo>
                <a:lnTo>
                  <a:pt x="405215" y="244725"/>
                </a:lnTo>
                <a:lnTo>
                  <a:pt x="441135" y="216760"/>
                </a:lnTo>
                <a:lnTo>
                  <a:pt x="478224" y="190276"/>
                </a:lnTo>
                <a:lnTo>
                  <a:pt x="516438" y="165319"/>
                </a:lnTo>
                <a:lnTo>
                  <a:pt x="555734" y="141932"/>
                </a:lnTo>
                <a:lnTo>
                  <a:pt x="596065" y="120160"/>
                </a:lnTo>
                <a:lnTo>
                  <a:pt x="637389" y="100048"/>
                </a:lnTo>
                <a:lnTo>
                  <a:pt x="679659" y="81640"/>
                </a:lnTo>
                <a:lnTo>
                  <a:pt x="722832" y="64980"/>
                </a:lnTo>
                <a:lnTo>
                  <a:pt x="766864" y="50114"/>
                </a:lnTo>
                <a:lnTo>
                  <a:pt x="811709" y="37085"/>
                </a:lnTo>
                <a:lnTo>
                  <a:pt x="857324" y="25939"/>
                </a:lnTo>
                <a:lnTo>
                  <a:pt x="903663" y="16720"/>
                </a:lnTo>
                <a:lnTo>
                  <a:pt x="950682" y="9471"/>
                </a:lnTo>
                <a:lnTo>
                  <a:pt x="998336" y="4239"/>
                </a:lnTo>
                <a:lnTo>
                  <a:pt x="1046582" y="1067"/>
                </a:lnTo>
                <a:lnTo>
                  <a:pt x="1095375" y="0"/>
                </a:lnTo>
                <a:lnTo>
                  <a:pt x="1144167" y="1067"/>
                </a:lnTo>
                <a:lnTo>
                  <a:pt x="1192413" y="4239"/>
                </a:lnTo>
                <a:lnTo>
                  <a:pt x="1240067" y="9471"/>
                </a:lnTo>
                <a:lnTo>
                  <a:pt x="1287086" y="16720"/>
                </a:lnTo>
                <a:lnTo>
                  <a:pt x="1333425" y="25939"/>
                </a:lnTo>
                <a:lnTo>
                  <a:pt x="1379040" y="37085"/>
                </a:lnTo>
                <a:lnTo>
                  <a:pt x="1423885" y="50114"/>
                </a:lnTo>
                <a:lnTo>
                  <a:pt x="1467916" y="64980"/>
                </a:lnTo>
                <a:lnTo>
                  <a:pt x="1511090" y="81640"/>
                </a:lnTo>
                <a:lnTo>
                  <a:pt x="1553360" y="100048"/>
                </a:lnTo>
                <a:lnTo>
                  <a:pt x="1594684" y="120160"/>
                </a:lnTo>
                <a:lnTo>
                  <a:pt x="1635015" y="141932"/>
                </a:lnTo>
                <a:lnTo>
                  <a:pt x="1674311" y="165319"/>
                </a:lnTo>
                <a:lnTo>
                  <a:pt x="1712525" y="190276"/>
                </a:lnTo>
                <a:lnTo>
                  <a:pt x="1749614" y="216760"/>
                </a:lnTo>
                <a:lnTo>
                  <a:pt x="1785534" y="244725"/>
                </a:lnTo>
                <a:lnTo>
                  <a:pt x="1820239" y="274127"/>
                </a:lnTo>
                <a:lnTo>
                  <a:pt x="1853685" y="304922"/>
                </a:lnTo>
                <a:lnTo>
                  <a:pt x="1885827" y="337064"/>
                </a:lnTo>
                <a:lnTo>
                  <a:pt x="1916622" y="370510"/>
                </a:lnTo>
                <a:lnTo>
                  <a:pt x="1946024" y="405215"/>
                </a:lnTo>
                <a:lnTo>
                  <a:pt x="1973989" y="441135"/>
                </a:lnTo>
                <a:lnTo>
                  <a:pt x="2000473" y="478224"/>
                </a:lnTo>
                <a:lnTo>
                  <a:pt x="2025430" y="516438"/>
                </a:lnTo>
                <a:lnTo>
                  <a:pt x="2048817" y="555734"/>
                </a:lnTo>
                <a:lnTo>
                  <a:pt x="2070589" y="596065"/>
                </a:lnTo>
                <a:lnTo>
                  <a:pt x="2090701" y="637389"/>
                </a:lnTo>
                <a:lnTo>
                  <a:pt x="2109109" y="679659"/>
                </a:lnTo>
                <a:lnTo>
                  <a:pt x="2125769" y="722832"/>
                </a:lnTo>
                <a:lnTo>
                  <a:pt x="2140635" y="766864"/>
                </a:lnTo>
                <a:lnTo>
                  <a:pt x="2153664" y="811709"/>
                </a:lnTo>
                <a:lnTo>
                  <a:pt x="2164810" y="857324"/>
                </a:lnTo>
                <a:lnTo>
                  <a:pt x="2174029" y="903663"/>
                </a:lnTo>
                <a:lnTo>
                  <a:pt x="2181278" y="950682"/>
                </a:lnTo>
                <a:lnTo>
                  <a:pt x="2186510" y="998336"/>
                </a:lnTo>
                <a:lnTo>
                  <a:pt x="2189682" y="1046582"/>
                </a:lnTo>
                <a:lnTo>
                  <a:pt x="2190750" y="1095375"/>
                </a:lnTo>
                <a:lnTo>
                  <a:pt x="2189682" y="1144167"/>
                </a:lnTo>
                <a:lnTo>
                  <a:pt x="2186510" y="1192413"/>
                </a:lnTo>
                <a:lnTo>
                  <a:pt x="2181278" y="1240067"/>
                </a:lnTo>
                <a:lnTo>
                  <a:pt x="2174029" y="1287086"/>
                </a:lnTo>
                <a:lnTo>
                  <a:pt x="2164810" y="1333425"/>
                </a:lnTo>
                <a:lnTo>
                  <a:pt x="2153664" y="1379040"/>
                </a:lnTo>
                <a:lnTo>
                  <a:pt x="2140635" y="1423885"/>
                </a:lnTo>
                <a:lnTo>
                  <a:pt x="2125769" y="1467916"/>
                </a:lnTo>
                <a:lnTo>
                  <a:pt x="2109109" y="1511090"/>
                </a:lnTo>
                <a:lnTo>
                  <a:pt x="2090701" y="1553360"/>
                </a:lnTo>
                <a:lnTo>
                  <a:pt x="2070589" y="1594684"/>
                </a:lnTo>
                <a:lnTo>
                  <a:pt x="2048817" y="1635015"/>
                </a:lnTo>
                <a:lnTo>
                  <a:pt x="2025430" y="1674311"/>
                </a:lnTo>
                <a:lnTo>
                  <a:pt x="2000473" y="1712525"/>
                </a:lnTo>
                <a:lnTo>
                  <a:pt x="1973989" y="1749614"/>
                </a:lnTo>
                <a:lnTo>
                  <a:pt x="1946024" y="1785534"/>
                </a:lnTo>
                <a:lnTo>
                  <a:pt x="1916622" y="1820239"/>
                </a:lnTo>
                <a:lnTo>
                  <a:pt x="1885827" y="1853685"/>
                </a:lnTo>
                <a:lnTo>
                  <a:pt x="1853685" y="1885827"/>
                </a:lnTo>
                <a:lnTo>
                  <a:pt x="1820239" y="1916622"/>
                </a:lnTo>
                <a:lnTo>
                  <a:pt x="1785534" y="1946024"/>
                </a:lnTo>
                <a:lnTo>
                  <a:pt x="1749614" y="1973989"/>
                </a:lnTo>
                <a:lnTo>
                  <a:pt x="1712525" y="2000473"/>
                </a:lnTo>
                <a:lnTo>
                  <a:pt x="1674311" y="2025430"/>
                </a:lnTo>
                <a:lnTo>
                  <a:pt x="1635015" y="2048817"/>
                </a:lnTo>
                <a:lnTo>
                  <a:pt x="1594684" y="2070589"/>
                </a:lnTo>
                <a:lnTo>
                  <a:pt x="1553360" y="2090701"/>
                </a:lnTo>
                <a:lnTo>
                  <a:pt x="1511090" y="2109109"/>
                </a:lnTo>
                <a:lnTo>
                  <a:pt x="1467916" y="2125769"/>
                </a:lnTo>
                <a:lnTo>
                  <a:pt x="1423885" y="2140635"/>
                </a:lnTo>
                <a:lnTo>
                  <a:pt x="1379040" y="2153664"/>
                </a:lnTo>
                <a:lnTo>
                  <a:pt x="1333425" y="2164810"/>
                </a:lnTo>
                <a:lnTo>
                  <a:pt x="1287086" y="2174029"/>
                </a:lnTo>
                <a:lnTo>
                  <a:pt x="1240067" y="2181278"/>
                </a:lnTo>
                <a:lnTo>
                  <a:pt x="1192413" y="2186510"/>
                </a:lnTo>
                <a:lnTo>
                  <a:pt x="1144167" y="2189682"/>
                </a:lnTo>
                <a:lnTo>
                  <a:pt x="1095375" y="2190750"/>
                </a:lnTo>
                <a:close/>
              </a:path>
            </a:pathLst>
          </a:custGeom>
          <a:solidFill>
            <a:srgbClr val="74D0D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2277998" y="3803097"/>
            <a:ext cx="2190750" cy="2190750"/>
            <a:chOff x="2277998" y="3803097"/>
            <a:chExt cx="2190750" cy="2190750"/>
          </a:xfrm>
        </p:grpSpPr>
        <p:sp>
          <p:nvSpPr>
            <p:cNvPr id="10" name="object 10"/>
            <p:cNvSpPr/>
            <p:nvPr/>
          </p:nvSpPr>
          <p:spPr>
            <a:xfrm>
              <a:off x="2277998" y="3803097"/>
              <a:ext cx="2190750" cy="2190750"/>
            </a:xfrm>
            <a:custGeom>
              <a:avLst/>
              <a:gdLst/>
              <a:ahLst/>
              <a:cxnLst/>
              <a:rect l="l" t="t" r="r" b="b"/>
              <a:pathLst>
                <a:path w="2190750" h="2190750">
                  <a:moveTo>
                    <a:pt x="1095375" y="2190750"/>
                  </a:moveTo>
                  <a:lnTo>
                    <a:pt x="1046582" y="2189682"/>
                  </a:lnTo>
                  <a:lnTo>
                    <a:pt x="998336" y="2186510"/>
                  </a:lnTo>
                  <a:lnTo>
                    <a:pt x="950682" y="2181278"/>
                  </a:lnTo>
                  <a:lnTo>
                    <a:pt x="903663" y="2174029"/>
                  </a:lnTo>
                  <a:lnTo>
                    <a:pt x="857324" y="2164810"/>
                  </a:lnTo>
                  <a:lnTo>
                    <a:pt x="811709" y="2153664"/>
                  </a:lnTo>
                  <a:lnTo>
                    <a:pt x="766864" y="2140635"/>
                  </a:lnTo>
                  <a:lnTo>
                    <a:pt x="722832" y="2125769"/>
                  </a:lnTo>
                  <a:lnTo>
                    <a:pt x="679659" y="2109109"/>
                  </a:lnTo>
                  <a:lnTo>
                    <a:pt x="637389" y="2090701"/>
                  </a:lnTo>
                  <a:lnTo>
                    <a:pt x="596065" y="2070589"/>
                  </a:lnTo>
                  <a:lnTo>
                    <a:pt x="555734" y="2048817"/>
                  </a:lnTo>
                  <a:lnTo>
                    <a:pt x="516438" y="2025430"/>
                  </a:lnTo>
                  <a:lnTo>
                    <a:pt x="478224" y="2000473"/>
                  </a:lnTo>
                  <a:lnTo>
                    <a:pt x="441135" y="1973989"/>
                  </a:lnTo>
                  <a:lnTo>
                    <a:pt x="405215" y="1946024"/>
                  </a:lnTo>
                  <a:lnTo>
                    <a:pt x="370510" y="1916622"/>
                  </a:lnTo>
                  <a:lnTo>
                    <a:pt x="337064" y="1885827"/>
                  </a:lnTo>
                  <a:lnTo>
                    <a:pt x="304922" y="1853685"/>
                  </a:lnTo>
                  <a:lnTo>
                    <a:pt x="274127" y="1820239"/>
                  </a:lnTo>
                  <a:lnTo>
                    <a:pt x="244725" y="1785534"/>
                  </a:lnTo>
                  <a:lnTo>
                    <a:pt x="216760" y="1749614"/>
                  </a:lnTo>
                  <a:lnTo>
                    <a:pt x="190276" y="1712525"/>
                  </a:lnTo>
                  <a:lnTo>
                    <a:pt x="165319" y="1674311"/>
                  </a:lnTo>
                  <a:lnTo>
                    <a:pt x="141932" y="1635015"/>
                  </a:lnTo>
                  <a:lnTo>
                    <a:pt x="120160" y="1594684"/>
                  </a:lnTo>
                  <a:lnTo>
                    <a:pt x="100048" y="1553360"/>
                  </a:lnTo>
                  <a:lnTo>
                    <a:pt x="81640" y="1511090"/>
                  </a:lnTo>
                  <a:lnTo>
                    <a:pt x="64980" y="1467916"/>
                  </a:lnTo>
                  <a:lnTo>
                    <a:pt x="50114" y="1423885"/>
                  </a:lnTo>
                  <a:lnTo>
                    <a:pt x="37085" y="1379040"/>
                  </a:lnTo>
                  <a:lnTo>
                    <a:pt x="25939" y="1333425"/>
                  </a:lnTo>
                  <a:lnTo>
                    <a:pt x="16720" y="1287086"/>
                  </a:lnTo>
                  <a:lnTo>
                    <a:pt x="9471" y="1240067"/>
                  </a:lnTo>
                  <a:lnTo>
                    <a:pt x="4239" y="1192413"/>
                  </a:lnTo>
                  <a:lnTo>
                    <a:pt x="1067" y="1144167"/>
                  </a:lnTo>
                  <a:lnTo>
                    <a:pt x="0" y="1095375"/>
                  </a:lnTo>
                  <a:lnTo>
                    <a:pt x="1067" y="1046582"/>
                  </a:lnTo>
                  <a:lnTo>
                    <a:pt x="4239" y="998336"/>
                  </a:lnTo>
                  <a:lnTo>
                    <a:pt x="9471" y="950682"/>
                  </a:lnTo>
                  <a:lnTo>
                    <a:pt x="16720" y="903663"/>
                  </a:lnTo>
                  <a:lnTo>
                    <a:pt x="25939" y="857324"/>
                  </a:lnTo>
                  <a:lnTo>
                    <a:pt x="37085" y="811709"/>
                  </a:lnTo>
                  <a:lnTo>
                    <a:pt x="50114" y="766864"/>
                  </a:lnTo>
                  <a:lnTo>
                    <a:pt x="64980" y="722832"/>
                  </a:lnTo>
                  <a:lnTo>
                    <a:pt x="81640" y="679659"/>
                  </a:lnTo>
                  <a:lnTo>
                    <a:pt x="100048" y="637389"/>
                  </a:lnTo>
                  <a:lnTo>
                    <a:pt x="120160" y="596065"/>
                  </a:lnTo>
                  <a:lnTo>
                    <a:pt x="141932" y="555734"/>
                  </a:lnTo>
                  <a:lnTo>
                    <a:pt x="165319" y="516438"/>
                  </a:lnTo>
                  <a:lnTo>
                    <a:pt x="190276" y="478224"/>
                  </a:lnTo>
                  <a:lnTo>
                    <a:pt x="216760" y="441135"/>
                  </a:lnTo>
                  <a:lnTo>
                    <a:pt x="244725" y="405215"/>
                  </a:lnTo>
                  <a:lnTo>
                    <a:pt x="274127" y="370510"/>
                  </a:lnTo>
                  <a:lnTo>
                    <a:pt x="304922" y="337064"/>
                  </a:lnTo>
                  <a:lnTo>
                    <a:pt x="337064" y="304922"/>
                  </a:lnTo>
                  <a:lnTo>
                    <a:pt x="370510" y="274127"/>
                  </a:lnTo>
                  <a:lnTo>
                    <a:pt x="405215" y="244725"/>
                  </a:lnTo>
                  <a:lnTo>
                    <a:pt x="441135" y="216760"/>
                  </a:lnTo>
                  <a:lnTo>
                    <a:pt x="478224" y="190276"/>
                  </a:lnTo>
                  <a:lnTo>
                    <a:pt x="516438" y="165319"/>
                  </a:lnTo>
                  <a:lnTo>
                    <a:pt x="555734" y="141932"/>
                  </a:lnTo>
                  <a:lnTo>
                    <a:pt x="596065" y="120160"/>
                  </a:lnTo>
                  <a:lnTo>
                    <a:pt x="637389" y="100048"/>
                  </a:lnTo>
                  <a:lnTo>
                    <a:pt x="679659" y="81640"/>
                  </a:lnTo>
                  <a:lnTo>
                    <a:pt x="722832" y="64980"/>
                  </a:lnTo>
                  <a:lnTo>
                    <a:pt x="766864" y="50114"/>
                  </a:lnTo>
                  <a:lnTo>
                    <a:pt x="811709" y="37085"/>
                  </a:lnTo>
                  <a:lnTo>
                    <a:pt x="857324" y="25939"/>
                  </a:lnTo>
                  <a:lnTo>
                    <a:pt x="903663" y="16720"/>
                  </a:lnTo>
                  <a:lnTo>
                    <a:pt x="950682" y="9471"/>
                  </a:lnTo>
                  <a:lnTo>
                    <a:pt x="998336" y="4239"/>
                  </a:lnTo>
                  <a:lnTo>
                    <a:pt x="1046582" y="1067"/>
                  </a:lnTo>
                  <a:lnTo>
                    <a:pt x="1095375" y="0"/>
                  </a:lnTo>
                  <a:lnTo>
                    <a:pt x="1144167" y="1067"/>
                  </a:lnTo>
                  <a:lnTo>
                    <a:pt x="1192413" y="4239"/>
                  </a:lnTo>
                  <a:lnTo>
                    <a:pt x="1240067" y="9471"/>
                  </a:lnTo>
                  <a:lnTo>
                    <a:pt x="1287086" y="16720"/>
                  </a:lnTo>
                  <a:lnTo>
                    <a:pt x="1333425" y="25939"/>
                  </a:lnTo>
                  <a:lnTo>
                    <a:pt x="1379040" y="37085"/>
                  </a:lnTo>
                  <a:lnTo>
                    <a:pt x="1423885" y="50114"/>
                  </a:lnTo>
                  <a:lnTo>
                    <a:pt x="1467916" y="64980"/>
                  </a:lnTo>
                  <a:lnTo>
                    <a:pt x="1511090" y="81640"/>
                  </a:lnTo>
                  <a:lnTo>
                    <a:pt x="1553360" y="100048"/>
                  </a:lnTo>
                  <a:lnTo>
                    <a:pt x="1594684" y="120160"/>
                  </a:lnTo>
                  <a:lnTo>
                    <a:pt x="1635015" y="141932"/>
                  </a:lnTo>
                  <a:lnTo>
                    <a:pt x="1674311" y="165319"/>
                  </a:lnTo>
                  <a:lnTo>
                    <a:pt x="1712525" y="190276"/>
                  </a:lnTo>
                  <a:lnTo>
                    <a:pt x="1749614" y="216760"/>
                  </a:lnTo>
                  <a:lnTo>
                    <a:pt x="1785534" y="244725"/>
                  </a:lnTo>
                  <a:lnTo>
                    <a:pt x="1820239" y="274127"/>
                  </a:lnTo>
                  <a:lnTo>
                    <a:pt x="1853685" y="304922"/>
                  </a:lnTo>
                  <a:lnTo>
                    <a:pt x="1885827" y="337064"/>
                  </a:lnTo>
                  <a:lnTo>
                    <a:pt x="1916622" y="370510"/>
                  </a:lnTo>
                  <a:lnTo>
                    <a:pt x="1946024" y="405215"/>
                  </a:lnTo>
                  <a:lnTo>
                    <a:pt x="1973989" y="441135"/>
                  </a:lnTo>
                  <a:lnTo>
                    <a:pt x="2000473" y="478224"/>
                  </a:lnTo>
                  <a:lnTo>
                    <a:pt x="2025430" y="516438"/>
                  </a:lnTo>
                  <a:lnTo>
                    <a:pt x="2048817" y="555734"/>
                  </a:lnTo>
                  <a:lnTo>
                    <a:pt x="2070589" y="596065"/>
                  </a:lnTo>
                  <a:lnTo>
                    <a:pt x="2090701" y="637389"/>
                  </a:lnTo>
                  <a:lnTo>
                    <a:pt x="2109109" y="679659"/>
                  </a:lnTo>
                  <a:lnTo>
                    <a:pt x="2125769" y="722832"/>
                  </a:lnTo>
                  <a:lnTo>
                    <a:pt x="2140635" y="766864"/>
                  </a:lnTo>
                  <a:lnTo>
                    <a:pt x="2153664" y="811709"/>
                  </a:lnTo>
                  <a:lnTo>
                    <a:pt x="2164810" y="857324"/>
                  </a:lnTo>
                  <a:lnTo>
                    <a:pt x="2174029" y="903663"/>
                  </a:lnTo>
                  <a:lnTo>
                    <a:pt x="2181278" y="950682"/>
                  </a:lnTo>
                  <a:lnTo>
                    <a:pt x="2186510" y="998336"/>
                  </a:lnTo>
                  <a:lnTo>
                    <a:pt x="2189682" y="1046582"/>
                  </a:lnTo>
                  <a:lnTo>
                    <a:pt x="2190750" y="1095375"/>
                  </a:lnTo>
                  <a:lnTo>
                    <a:pt x="2189682" y="1144167"/>
                  </a:lnTo>
                  <a:lnTo>
                    <a:pt x="2186510" y="1192413"/>
                  </a:lnTo>
                  <a:lnTo>
                    <a:pt x="2181278" y="1240067"/>
                  </a:lnTo>
                  <a:lnTo>
                    <a:pt x="2174029" y="1287086"/>
                  </a:lnTo>
                  <a:lnTo>
                    <a:pt x="2164810" y="1333425"/>
                  </a:lnTo>
                  <a:lnTo>
                    <a:pt x="2153664" y="1379040"/>
                  </a:lnTo>
                  <a:lnTo>
                    <a:pt x="2140635" y="1423885"/>
                  </a:lnTo>
                  <a:lnTo>
                    <a:pt x="2125769" y="1467916"/>
                  </a:lnTo>
                  <a:lnTo>
                    <a:pt x="2109109" y="1511090"/>
                  </a:lnTo>
                  <a:lnTo>
                    <a:pt x="2090701" y="1553360"/>
                  </a:lnTo>
                  <a:lnTo>
                    <a:pt x="2070589" y="1594684"/>
                  </a:lnTo>
                  <a:lnTo>
                    <a:pt x="2048817" y="1635015"/>
                  </a:lnTo>
                  <a:lnTo>
                    <a:pt x="2025430" y="1674311"/>
                  </a:lnTo>
                  <a:lnTo>
                    <a:pt x="2000473" y="1712525"/>
                  </a:lnTo>
                  <a:lnTo>
                    <a:pt x="1973989" y="1749614"/>
                  </a:lnTo>
                  <a:lnTo>
                    <a:pt x="1946024" y="1785534"/>
                  </a:lnTo>
                  <a:lnTo>
                    <a:pt x="1916622" y="1820239"/>
                  </a:lnTo>
                  <a:lnTo>
                    <a:pt x="1885827" y="1853685"/>
                  </a:lnTo>
                  <a:lnTo>
                    <a:pt x="1853685" y="1885827"/>
                  </a:lnTo>
                  <a:lnTo>
                    <a:pt x="1820239" y="1916622"/>
                  </a:lnTo>
                  <a:lnTo>
                    <a:pt x="1785534" y="1946024"/>
                  </a:lnTo>
                  <a:lnTo>
                    <a:pt x="1749614" y="1973989"/>
                  </a:lnTo>
                  <a:lnTo>
                    <a:pt x="1712525" y="2000473"/>
                  </a:lnTo>
                  <a:lnTo>
                    <a:pt x="1674311" y="2025430"/>
                  </a:lnTo>
                  <a:lnTo>
                    <a:pt x="1635015" y="2048817"/>
                  </a:lnTo>
                  <a:lnTo>
                    <a:pt x="1594684" y="2070589"/>
                  </a:lnTo>
                  <a:lnTo>
                    <a:pt x="1553360" y="2090701"/>
                  </a:lnTo>
                  <a:lnTo>
                    <a:pt x="1511090" y="2109109"/>
                  </a:lnTo>
                  <a:lnTo>
                    <a:pt x="1467916" y="2125769"/>
                  </a:lnTo>
                  <a:lnTo>
                    <a:pt x="1423885" y="2140635"/>
                  </a:lnTo>
                  <a:lnTo>
                    <a:pt x="1379040" y="2153664"/>
                  </a:lnTo>
                  <a:lnTo>
                    <a:pt x="1333425" y="2164810"/>
                  </a:lnTo>
                  <a:lnTo>
                    <a:pt x="1287086" y="2174029"/>
                  </a:lnTo>
                  <a:lnTo>
                    <a:pt x="1240067" y="2181278"/>
                  </a:lnTo>
                  <a:lnTo>
                    <a:pt x="1192413" y="2186510"/>
                  </a:lnTo>
                  <a:lnTo>
                    <a:pt x="1144167" y="2189682"/>
                  </a:lnTo>
                  <a:lnTo>
                    <a:pt x="1095375" y="219075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58820" y="4101318"/>
              <a:ext cx="1438275" cy="1604645"/>
            </a:xfrm>
            <a:custGeom>
              <a:avLst/>
              <a:gdLst/>
              <a:ahLst/>
              <a:cxnLst/>
              <a:rect l="l" t="t" r="r" b="b"/>
              <a:pathLst>
                <a:path w="1438275" h="1604645">
                  <a:moveTo>
                    <a:pt x="465391" y="1108534"/>
                  </a:moveTo>
                  <a:lnTo>
                    <a:pt x="396581" y="1118705"/>
                  </a:lnTo>
                  <a:lnTo>
                    <a:pt x="332207" y="1131147"/>
                  </a:lnTo>
                  <a:lnTo>
                    <a:pt x="272739" y="1145687"/>
                  </a:lnTo>
                  <a:lnTo>
                    <a:pt x="218648" y="1162152"/>
                  </a:lnTo>
                  <a:lnTo>
                    <a:pt x="170403" y="1180369"/>
                  </a:lnTo>
                  <a:lnTo>
                    <a:pt x="128475" y="1200165"/>
                  </a:lnTo>
                  <a:lnTo>
                    <a:pt x="93334" y="1221366"/>
                  </a:lnTo>
                  <a:lnTo>
                    <a:pt x="45294" y="1267290"/>
                  </a:lnTo>
                  <a:lnTo>
                    <a:pt x="25197" y="1320990"/>
                  </a:lnTo>
                  <a:lnTo>
                    <a:pt x="8391" y="1397638"/>
                  </a:lnTo>
                  <a:lnTo>
                    <a:pt x="0" y="1442013"/>
                  </a:lnTo>
                </a:path>
                <a:path w="1438275" h="1604645">
                  <a:moveTo>
                    <a:pt x="1437826" y="1442013"/>
                  </a:moveTo>
                  <a:lnTo>
                    <a:pt x="1429435" y="1397625"/>
                  </a:lnTo>
                  <a:lnTo>
                    <a:pt x="1420993" y="1356794"/>
                  </a:lnTo>
                  <a:lnTo>
                    <a:pt x="1404522" y="1291667"/>
                  </a:lnTo>
                  <a:lnTo>
                    <a:pt x="1372039" y="1243648"/>
                  </a:lnTo>
                  <a:lnTo>
                    <a:pt x="1308168" y="1199898"/>
                  </a:lnTo>
                  <a:lnTo>
                    <a:pt x="1265689" y="1180060"/>
                  </a:lnTo>
                  <a:lnTo>
                    <a:pt x="1216836" y="1161814"/>
                  </a:lnTo>
                  <a:lnTo>
                    <a:pt x="1162099" y="1145333"/>
                  </a:lnTo>
                  <a:lnTo>
                    <a:pt x="1101968" y="1130793"/>
                  </a:lnTo>
                  <a:lnTo>
                    <a:pt x="1036936" y="1118368"/>
                  </a:lnTo>
                  <a:lnTo>
                    <a:pt x="967492" y="1108232"/>
                  </a:lnTo>
                </a:path>
                <a:path w="1438275" h="1604645">
                  <a:moveTo>
                    <a:pt x="1101042" y="1603449"/>
                  </a:moveTo>
                  <a:lnTo>
                    <a:pt x="1101042" y="1424414"/>
                  </a:lnTo>
                  <a:lnTo>
                    <a:pt x="793313" y="1424414"/>
                  </a:lnTo>
                  <a:lnTo>
                    <a:pt x="793313" y="1604413"/>
                  </a:lnTo>
                </a:path>
                <a:path w="1438275" h="1604645">
                  <a:moveTo>
                    <a:pt x="977740" y="1508462"/>
                  </a:moveTo>
                  <a:lnTo>
                    <a:pt x="977740" y="1579582"/>
                  </a:lnTo>
                  <a:lnTo>
                    <a:pt x="883673" y="1579582"/>
                  </a:lnTo>
                  <a:lnTo>
                    <a:pt x="883673" y="1508462"/>
                  </a:lnTo>
                </a:path>
                <a:path w="1438275" h="1604645">
                  <a:moveTo>
                    <a:pt x="574949" y="930975"/>
                  </a:moveTo>
                  <a:lnTo>
                    <a:pt x="582812" y="974755"/>
                  </a:lnTo>
                  <a:lnTo>
                    <a:pt x="585223" y="1011803"/>
                  </a:lnTo>
                  <a:lnTo>
                    <a:pt x="583651" y="1042256"/>
                  </a:lnTo>
                  <a:lnTo>
                    <a:pt x="579561" y="1066254"/>
                  </a:lnTo>
                </a:path>
                <a:path w="1438275" h="1604645">
                  <a:moveTo>
                    <a:pt x="858536" y="1067459"/>
                  </a:moveTo>
                  <a:lnTo>
                    <a:pt x="854371" y="1044057"/>
                  </a:lnTo>
                  <a:lnTo>
                    <a:pt x="852587" y="1014311"/>
                  </a:lnTo>
                  <a:lnTo>
                    <a:pt x="854607" y="978097"/>
                  </a:lnTo>
                  <a:lnTo>
                    <a:pt x="861852" y="935285"/>
                  </a:lnTo>
                </a:path>
                <a:path w="1438275" h="1604645">
                  <a:moveTo>
                    <a:pt x="1073886" y="456884"/>
                  </a:moveTo>
                  <a:lnTo>
                    <a:pt x="1071803" y="386295"/>
                  </a:lnTo>
                  <a:lnTo>
                    <a:pt x="1065699" y="322992"/>
                  </a:lnTo>
                  <a:lnTo>
                    <a:pt x="1055789" y="266615"/>
                  </a:lnTo>
                  <a:lnTo>
                    <a:pt x="1042291" y="216807"/>
                  </a:lnTo>
                  <a:lnTo>
                    <a:pt x="1025421" y="173209"/>
                  </a:lnTo>
                  <a:lnTo>
                    <a:pt x="1005396" y="135464"/>
                  </a:lnTo>
                  <a:lnTo>
                    <a:pt x="982431" y="103212"/>
                  </a:lnTo>
                  <a:lnTo>
                    <a:pt x="928552" y="53758"/>
                  </a:lnTo>
                  <a:lnTo>
                    <a:pt x="865515" y="21982"/>
                  </a:lnTo>
                  <a:lnTo>
                    <a:pt x="795053" y="5018"/>
                  </a:lnTo>
                  <a:lnTo>
                    <a:pt x="718898" y="0"/>
                  </a:lnTo>
                  <a:lnTo>
                    <a:pt x="680217" y="1194"/>
                  </a:lnTo>
                  <a:lnTo>
                    <a:pt x="606692" y="11827"/>
                  </a:lnTo>
                  <a:lnTo>
                    <a:pt x="539726" y="35840"/>
                  </a:lnTo>
                  <a:lnTo>
                    <a:pt x="481051" y="76097"/>
                  </a:lnTo>
                  <a:lnTo>
                    <a:pt x="432400" y="135464"/>
                  </a:lnTo>
                  <a:lnTo>
                    <a:pt x="412374" y="173209"/>
                  </a:lnTo>
                  <a:lnTo>
                    <a:pt x="395504" y="216807"/>
                  </a:lnTo>
                  <a:lnTo>
                    <a:pt x="382006" y="266615"/>
                  </a:lnTo>
                  <a:lnTo>
                    <a:pt x="372097" y="322992"/>
                  </a:lnTo>
                  <a:lnTo>
                    <a:pt x="365992" y="386295"/>
                  </a:lnTo>
                  <a:lnTo>
                    <a:pt x="363909" y="456884"/>
                  </a:lnTo>
                  <a:lnTo>
                    <a:pt x="365926" y="517513"/>
                  </a:lnTo>
                  <a:lnTo>
                    <a:pt x="371745" y="573736"/>
                  </a:lnTo>
                  <a:lnTo>
                    <a:pt x="381018" y="625684"/>
                  </a:lnTo>
                  <a:lnTo>
                    <a:pt x="393397" y="673491"/>
                  </a:lnTo>
                  <a:lnTo>
                    <a:pt x="408537" y="717290"/>
                  </a:lnTo>
                  <a:lnTo>
                    <a:pt x="426088" y="757214"/>
                  </a:lnTo>
                  <a:lnTo>
                    <a:pt x="459403" y="814945"/>
                  </a:lnTo>
                  <a:lnTo>
                    <a:pt x="496778" y="863068"/>
                  </a:lnTo>
                  <a:lnTo>
                    <a:pt x="536651" y="902173"/>
                  </a:lnTo>
                  <a:lnTo>
                    <a:pt x="577462" y="932848"/>
                  </a:lnTo>
                  <a:lnTo>
                    <a:pt x="617650" y="955681"/>
                  </a:lnTo>
                  <a:lnTo>
                    <a:pt x="655654" y="971261"/>
                  </a:lnTo>
                  <a:lnTo>
                    <a:pt x="718868" y="983019"/>
                  </a:lnTo>
                  <a:lnTo>
                    <a:pt x="747832" y="980179"/>
                  </a:lnTo>
                  <a:lnTo>
                    <a:pt x="820108" y="955689"/>
                  </a:lnTo>
                  <a:lnTo>
                    <a:pt x="860299" y="932859"/>
                  </a:lnTo>
                  <a:lnTo>
                    <a:pt x="901113" y="902186"/>
                  </a:lnTo>
                  <a:lnTo>
                    <a:pt x="940987" y="863081"/>
                  </a:lnTo>
                  <a:lnTo>
                    <a:pt x="978362" y="814954"/>
                  </a:lnTo>
                  <a:lnTo>
                    <a:pt x="1011677" y="757214"/>
                  </a:lnTo>
                  <a:lnTo>
                    <a:pt x="1029252" y="717288"/>
                  </a:lnTo>
                  <a:lnTo>
                    <a:pt x="1044403" y="673484"/>
                  </a:lnTo>
                  <a:lnTo>
                    <a:pt x="1056785" y="625673"/>
                  </a:lnTo>
                  <a:lnTo>
                    <a:pt x="1066056" y="573722"/>
                  </a:lnTo>
                  <a:lnTo>
                    <a:pt x="1071871" y="517503"/>
                  </a:lnTo>
                  <a:lnTo>
                    <a:pt x="1073886" y="456884"/>
                  </a:lnTo>
                  <a:close/>
                </a:path>
                <a:path w="1438275" h="1604645">
                  <a:moveTo>
                    <a:pt x="406497" y="712131"/>
                  </a:moveTo>
                  <a:lnTo>
                    <a:pt x="355587" y="696111"/>
                  </a:lnTo>
                  <a:lnTo>
                    <a:pt x="333253" y="658621"/>
                  </a:lnTo>
                  <a:lnTo>
                    <a:pt x="315776" y="591740"/>
                  </a:lnTo>
                  <a:lnTo>
                    <a:pt x="311421" y="532059"/>
                  </a:lnTo>
                  <a:lnTo>
                    <a:pt x="320519" y="496979"/>
                  </a:lnTo>
                  <a:lnTo>
                    <a:pt x="338066" y="479032"/>
                  </a:lnTo>
                  <a:lnTo>
                    <a:pt x="359057" y="470746"/>
                  </a:lnTo>
                </a:path>
                <a:path w="1438275" h="1604645">
                  <a:moveTo>
                    <a:pt x="1031720" y="712131"/>
                  </a:moveTo>
                  <a:lnTo>
                    <a:pt x="1085215" y="689349"/>
                  </a:lnTo>
                  <a:lnTo>
                    <a:pt x="1109347" y="647217"/>
                  </a:lnTo>
                  <a:lnTo>
                    <a:pt x="1127656" y="578239"/>
                  </a:lnTo>
                  <a:lnTo>
                    <a:pt x="1131173" y="520450"/>
                  </a:lnTo>
                  <a:lnTo>
                    <a:pt x="1120189" y="489980"/>
                  </a:lnTo>
                  <a:lnTo>
                    <a:pt x="1100716" y="476744"/>
                  </a:lnTo>
                  <a:lnTo>
                    <a:pt x="1078769" y="470656"/>
                  </a:lnTo>
                </a:path>
                <a:path w="1438275" h="1604645">
                  <a:moveTo>
                    <a:pt x="368521" y="515497"/>
                  </a:moveTo>
                  <a:lnTo>
                    <a:pt x="425757" y="533639"/>
                  </a:lnTo>
                  <a:lnTo>
                    <a:pt x="434949" y="420721"/>
                  </a:lnTo>
                  <a:lnTo>
                    <a:pt x="904560" y="181807"/>
                  </a:lnTo>
                  <a:lnTo>
                    <a:pt x="993985" y="327060"/>
                  </a:lnTo>
                  <a:lnTo>
                    <a:pt x="1012431" y="507843"/>
                  </a:lnTo>
                  <a:lnTo>
                    <a:pt x="1067376" y="470867"/>
                  </a:lnTo>
                </a:path>
                <a:path w="1438275" h="1604645">
                  <a:moveTo>
                    <a:pt x="967462" y="1108232"/>
                  </a:moveTo>
                  <a:lnTo>
                    <a:pt x="878881" y="1048383"/>
                  </a:lnTo>
                  <a:lnTo>
                    <a:pt x="718838" y="1215635"/>
                  </a:lnTo>
                </a:path>
                <a:path w="1438275" h="1604645">
                  <a:moveTo>
                    <a:pt x="465391" y="1108534"/>
                  </a:moveTo>
                  <a:lnTo>
                    <a:pt x="558915" y="1048383"/>
                  </a:lnTo>
                  <a:lnTo>
                    <a:pt x="718837" y="1215635"/>
                  </a:lnTo>
                </a:path>
              </a:pathLst>
            </a:custGeom>
            <a:ln w="45206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8439029" y="4225700"/>
            <a:ext cx="1522095" cy="1384300"/>
          </a:xfrm>
          <a:custGeom>
            <a:avLst/>
            <a:gdLst/>
            <a:ahLst/>
            <a:cxnLst/>
            <a:rect l="l" t="t" r="r" b="b"/>
            <a:pathLst>
              <a:path w="1522095" h="1384300">
                <a:moveTo>
                  <a:pt x="298459" y="1079500"/>
                </a:moveTo>
                <a:lnTo>
                  <a:pt x="264517" y="1079500"/>
                </a:lnTo>
                <a:lnTo>
                  <a:pt x="231951" y="1066800"/>
                </a:lnTo>
                <a:lnTo>
                  <a:pt x="202780" y="1041400"/>
                </a:lnTo>
                <a:lnTo>
                  <a:pt x="201228" y="1041400"/>
                </a:lnTo>
                <a:lnTo>
                  <a:pt x="184364" y="1028700"/>
                </a:lnTo>
                <a:lnTo>
                  <a:pt x="171695" y="1003300"/>
                </a:lnTo>
                <a:lnTo>
                  <a:pt x="163476" y="977900"/>
                </a:lnTo>
                <a:lnTo>
                  <a:pt x="159964" y="952500"/>
                </a:lnTo>
                <a:lnTo>
                  <a:pt x="161373" y="927100"/>
                </a:lnTo>
                <a:lnTo>
                  <a:pt x="167604" y="901700"/>
                </a:lnTo>
                <a:lnTo>
                  <a:pt x="178453" y="876300"/>
                </a:lnTo>
                <a:lnTo>
                  <a:pt x="193711" y="863600"/>
                </a:lnTo>
                <a:lnTo>
                  <a:pt x="223807" y="825500"/>
                </a:lnTo>
                <a:lnTo>
                  <a:pt x="69757" y="647700"/>
                </a:lnTo>
                <a:lnTo>
                  <a:pt x="68817" y="647700"/>
                </a:lnTo>
                <a:lnTo>
                  <a:pt x="44558" y="596900"/>
                </a:lnTo>
                <a:lnTo>
                  <a:pt x="25591" y="558800"/>
                </a:lnTo>
                <a:lnTo>
                  <a:pt x="11871" y="508000"/>
                </a:lnTo>
                <a:lnTo>
                  <a:pt x="3356" y="469900"/>
                </a:lnTo>
                <a:lnTo>
                  <a:pt x="0" y="419100"/>
                </a:lnTo>
                <a:lnTo>
                  <a:pt x="1759" y="368300"/>
                </a:lnTo>
                <a:lnTo>
                  <a:pt x="8590" y="330200"/>
                </a:lnTo>
                <a:lnTo>
                  <a:pt x="20448" y="279400"/>
                </a:lnTo>
                <a:lnTo>
                  <a:pt x="37289" y="241300"/>
                </a:lnTo>
                <a:lnTo>
                  <a:pt x="59070" y="203200"/>
                </a:lnTo>
                <a:lnTo>
                  <a:pt x="85745" y="165100"/>
                </a:lnTo>
                <a:lnTo>
                  <a:pt x="117271" y="127000"/>
                </a:lnTo>
                <a:lnTo>
                  <a:pt x="122201" y="114300"/>
                </a:lnTo>
                <a:lnTo>
                  <a:pt x="157474" y="88900"/>
                </a:lnTo>
                <a:lnTo>
                  <a:pt x="195488" y="63500"/>
                </a:lnTo>
                <a:lnTo>
                  <a:pt x="235804" y="38100"/>
                </a:lnTo>
                <a:lnTo>
                  <a:pt x="277980" y="12700"/>
                </a:lnTo>
                <a:lnTo>
                  <a:pt x="321576" y="0"/>
                </a:lnTo>
                <a:lnTo>
                  <a:pt x="501344" y="0"/>
                </a:lnTo>
                <a:lnTo>
                  <a:pt x="588289" y="25400"/>
                </a:lnTo>
                <a:lnTo>
                  <a:pt x="608887" y="38100"/>
                </a:lnTo>
                <a:lnTo>
                  <a:pt x="412296" y="38100"/>
                </a:lnTo>
                <a:lnTo>
                  <a:pt x="365905" y="50800"/>
                </a:lnTo>
                <a:lnTo>
                  <a:pt x="320252" y="50800"/>
                </a:lnTo>
                <a:lnTo>
                  <a:pt x="275954" y="76200"/>
                </a:lnTo>
                <a:lnTo>
                  <a:pt x="233627" y="88900"/>
                </a:lnTo>
                <a:lnTo>
                  <a:pt x="193887" y="114300"/>
                </a:lnTo>
                <a:lnTo>
                  <a:pt x="157350" y="152400"/>
                </a:lnTo>
                <a:lnTo>
                  <a:pt x="152420" y="152400"/>
                </a:lnTo>
                <a:lnTo>
                  <a:pt x="122370" y="190500"/>
                </a:lnTo>
                <a:lnTo>
                  <a:pt x="97391" y="228600"/>
                </a:lnTo>
                <a:lnTo>
                  <a:pt x="77532" y="266700"/>
                </a:lnTo>
                <a:lnTo>
                  <a:pt x="62845" y="317500"/>
                </a:lnTo>
                <a:lnTo>
                  <a:pt x="53378" y="355600"/>
                </a:lnTo>
                <a:lnTo>
                  <a:pt x="49182" y="393700"/>
                </a:lnTo>
                <a:lnTo>
                  <a:pt x="50307" y="444500"/>
                </a:lnTo>
                <a:lnTo>
                  <a:pt x="56804" y="482600"/>
                </a:lnTo>
                <a:lnTo>
                  <a:pt x="68721" y="533400"/>
                </a:lnTo>
                <a:lnTo>
                  <a:pt x="86109" y="571500"/>
                </a:lnTo>
                <a:lnTo>
                  <a:pt x="109018" y="609600"/>
                </a:lnTo>
                <a:lnTo>
                  <a:pt x="257485" y="787400"/>
                </a:lnTo>
                <a:lnTo>
                  <a:pt x="333112" y="787400"/>
                </a:lnTo>
                <a:lnTo>
                  <a:pt x="229704" y="901700"/>
                </a:lnTo>
                <a:lnTo>
                  <a:pt x="220349" y="901700"/>
                </a:lnTo>
                <a:lnTo>
                  <a:pt x="213695" y="927100"/>
                </a:lnTo>
                <a:lnTo>
                  <a:pt x="209871" y="939800"/>
                </a:lnTo>
                <a:lnTo>
                  <a:pt x="216205" y="977900"/>
                </a:lnTo>
                <a:lnTo>
                  <a:pt x="234334" y="1003300"/>
                </a:lnTo>
                <a:lnTo>
                  <a:pt x="235900" y="1003300"/>
                </a:lnTo>
                <a:lnTo>
                  <a:pt x="261941" y="1028700"/>
                </a:lnTo>
                <a:lnTo>
                  <a:pt x="392172" y="1028700"/>
                </a:lnTo>
                <a:lnTo>
                  <a:pt x="385562" y="1041400"/>
                </a:lnTo>
                <a:lnTo>
                  <a:pt x="381755" y="1054100"/>
                </a:lnTo>
                <a:lnTo>
                  <a:pt x="380880" y="1066800"/>
                </a:lnTo>
                <a:lnTo>
                  <a:pt x="331759" y="1066800"/>
                </a:lnTo>
                <a:lnTo>
                  <a:pt x="298459" y="1079500"/>
                </a:lnTo>
                <a:close/>
              </a:path>
              <a:path w="1522095" h="1384300">
                <a:moveTo>
                  <a:pt x="837359" y="152400"/>
                </a:moveTo>
                <a:lnTo>
                  <a:pt x="761743" y="152400"/>
                </a:lnTo>
                <a:lnTo>
                  <a:pt x="816748" y="101600"/>
                </a:lnTo>
                <a:lnTo>
                  <a:pt x="853291" y="76200"/>
                </a:lnTo>
                <a:lnTo>
                  <a:pt x="892382" y="50800"/>
                </a:lnTo>
                <a:lnTo>
                  <a:pt x="933578" y="25400"/>
                </a:lnTo>
                <a:lnTo>
                  <a:pt x="1020526" y="0"/>
                </a:lnTo>
                <a:lnTo>
                  <a:pt x="1200300" y="0"/>
                </a:lnTo>
                <a:lnTo>
                  <a:pt x="1243897" y="12700"/>
                </a:lnTo>
                <a:lnTo>
                  <a:pt x="1286074" y="38100"/>
                </a:lnTo>
                <a:lnTo>
                  <a:pt x="1109626" y="38100"/>
                </a:lnTo>
                <a:lnTo>
                  <a:pt x="1063131" y="50800"/>
                </a:lnTo>
                <a:lnTo>
                  <a:pt x="1017136" y="50800"/>
                </a:lnTo>
                <a:lnTo>
                  <a:pt x="972258" y="63500"/>
                </a:lnTo>
                <a:lnTo>
                  <a:pt x="929113" y="88900"/>
                </a:lnTo>
                <a:lnTo>
                  <a:pt x="888320" y="114300"/>
                </a:lnTo>
                <a:lnTo>
                  <a:pt x="850494" y="139700"/>
                </a:lnTo>
                <a:lnTo>
                  <a:pt x="837359" y="152400"/>
                </a:lnTo>
                <a:close/>
              </a:path>
              <a:path w="1522095" h="1384300">
                <a:moveTo>
                  <a:pt x="1045467" y="508000"/>
                </a:moveTo>
                <a:lnTo>
                  <a:pt x="930989" y="508000"/>
                </a:lnTo>
                <a:lnTo>
                  <a:pt x="975932" y="495300"/>
                </a:lnTo>
                <a:lnTo>
                  <a:pt x="989785" y="495300"/>
                </a:lnTo>
                <a:lnTo>
                  <a:pt x="996804" y="482600"/>
                </a:lnTo>
                <a:lnTo>
                  <a:pt x="1002058" y="482600"/>
                </a:lnTo>
                <a:lnTo>
                  <a:pt x="1005279" y="469900"/>
                </a:lnTo>
                <a:lnTo>
                  <a:pt x="1006137" y="457200"/>
                </a:lnTo>
                <a:lnTo>
                  <a:pt x="1004583" y="457200"/>
                </a:lnTo>
                <a:lnTo>
                  <a:pt x="1000739" y="444500"/>
                </a:lnTo>
                <a:lnTo>
                  <a:pt x="994725" y="444500"/>
                </a:lnTo>
                <a:lnTo>
                  <a:pt x="671645" y="139700"/>
                </a:lnTo>
                <a:lnTo>
                  <a:pt x="633763" y="114300"/>
                </a:lnTo>
                <a:lnTo>
                  <a:pt x="592922" y="88900"/>
                </a:lnTo>
                <a:lnTo>
                  <a:pt x="549739" y="63500"/>
                </a:lnTo>
                <a:lnTo>
                  <a:pt x="504829" y="50800"/>
                </a:lnTo>
                <a:lnTo>
                  <a:pt x="458810" y="50800"/>
                </a:lnTo>
                <a:lnTo>
                  <a:pt x="412296" y="38100"/>
                </a:lnTo>
                <a:lnTo>
                  <a:pt x="608887" y="38100"/>
                </a:lnTo>
                <a:lnTo>
                  <a:pt x="629485" y="50800"/>
                </a:lnTo>
                <a:lnTo>
                  <a:pt x="668575" y="76200"/>
                </a:lnTo>
                <a:lnTo>
                  <a:pt x="705118" y="101600"/>
                </a:lnTo>
                <a:lnTo>
                  <a:pt x="761743" y="152400"/>
                </a:lnTo>
                <a:lnTo>
                  <a:pt x="837359" y="152400"/>
                </a:lnTo>
                <a:lnTo>
                  <a:pt x="797954" y="190500"/>
                </a:lnTo>
                <a:lnTo>
                  <a:pt x="1027954" y="406400"/>
                </a:lnTo>
                <a:lnTo>
                  <a:pt x="1042328" y="419100"/>
                </a:lnTo>
                <a:lnTo>
                  <a:pt x="1051510" y="444500"/>
                </a:lnTo>
                <a:lnTo>
                  <a:pt x="1055213" y="457200"/>
                </a:lnTo>
                <a:lnTo>
                  <a:pt x="1053148" y="482600"/>
                </a:lnTo>
                <a:lnTo>
                  <a:pt x="1045467" y="508000"/>
                </a:lnTo>
                <a:close/>
              </a:path>
              <a:path w="1522095" h="1384300">
                <a:moveTo>
                  <a:pt x="853490" y="1333500"/>
                </a:moveTo>
                <a:lnTo>
                  <a:pt x="762952" y="1333500"/>
                </a:lnTo>
                <a:lnTo>
                  <a:pt x="786062" y="1320800"/>
                </a:lnTo>
                <a:lnTo>
                  <a:pt x="806057" y="1308100"/>
                </a:lnTo>
                <a:lnTo>
                  <a:pt x="851965" y="1270000"/>
                </a:lnTo>
                <a:lnTo>
                  <a:pt x="839191" y="1257300"/>
                </a:lnTo>
                <a:lnTo>
                  <a:pt x="813054" y="1219200"/>
                </a:lnTo>
                <a:lnTo>
                  <a:pt x="802014" y="1181100"/>
                </a:lnTo>
                <a:lnTo>
                  <a:pt x="806472" y="1143000"/>
                </a:lnTo>
                <a:lnTo>
                  <a:pt x="826825" y="1104900"/>
                </a:lnTo>
                <a:lnTo>
                  <a:pt x="827833" y="1104900"/>
                </a:lnTo>
                <a:lnTo>
                  <a:pt x="842937" y="1092200"/>
                </a:lnTo>
                <a:lnTo>
                  <a:pt x="860338" y="1079500"/>
                </a:lnTo>
                <a:lnTo>
                  <a:pt x="879595" y="1066800"/>
                </a:lnTo>
                <a:lnTo>
                  <a:pt x="913669" y="1066800"/>
                </a:lnTo>
                <a:lnTo>
                  <a:pt x="913519" y="1054100"/>
                </a:lnTo>
                <a:lnTo>
                  <a:pt x="913839" y="1041400"/>
                </a:lnTo>
                <a:lnTo>
                  <a:pt x="918189" y="1016000"/>
                </a:lnTo>
                <a:lnTo>
                  <a:pt x="926417" y="1003300"/>
                </a:lnTo>
                <a:lnTo>
                  <a:pt x="938373" y="977900"/>
                </a:lnTo>
                <a:lnTo>
                  <a:pt x="939449" y="977900"/>
                </a:lnTo>
                <a:lnTo>
                  <a:pt x="957809" y="965200"/>
                </a:lnTo>
                <a:lnTo>
                  <a:pt x="978962" y="952500"/>
                </a:lnTo>
                <a:lnTo>
                  <a:pt x="1001934" y="939800"/>
                </a:lnTo>
                <a:lnTo>
                  <a:pt x="1025748" y="939800"/>
                </a:lnTo>
                <a:lnTo>
                  <a:pt x="1025028" y="927100"/>
                </a:lnTo>
                <a:lnTo>
                  <a:pt x="1028774" y="901700"/>
                </a:lnTo>
                <a:lnTo>
                  <a:pt x="1037050" y="876300"/>
                </a:lnTo>
                <a:lnTo>
                  <a:pt x="1049920" y="863600"/>
                </a:lnTo>
                <a:lnTo>
                  <a:pt x="1050996" y="863600"/>
                </a:lnTo>
                <a:lnTo>
                  <a:pt x="1069351" y="838200"/>
                </a:lnTo>
                <a:lnTo>
                  <a:pt x="1090492" y="825500"/>
                </a:lnTo>
                <a:lnTo>
                  <a:pt x="1136996" y="825500"/>
                </a:lnTo>
                <a:lnTo>
                  <a:pt x="1136791" y="812800"/>
                </a:lnTo>
                <a:lnTo>
                  <a:pt x="1136628" y="812800"/>
                </a:lnTo>
                <a:lnTo>
                  <a:pt x="1136947" y="800100"/>
                </a:lnTo>
                <a:lnTo>
                  <a:pt x="1141297" y="774700"/>
                </a:lnTo>
                <a:lnTo>
                  <a:pt x="1149526" y="762000"/>
                </a:lnTo>
                <a:lnTo>
                  <a:pt x="1161481" y="736600"/>
                </a:lnTo>
                <a:lnTo>
                  <a:pt x="1323743" y="736600"/>
                </a:lnTo>
                <a:lnTo>
                  <a:pt x="1412793" y="609600"/>
                </a:lnTo>
                <a:lnTo>
                  <a:pt x="1435748" y="571500"/>
                </a:lnTo>
                <a:lnTo>
                  <a:pt x="1453180" y="533400"/>
                </a:lnTo>
                <a:lnTo>
                  <a:pt x="1465138" y="495300"/>
                </a:lnTo>
                <a:lnTo>
                  <a:pt x="1471669" y="444500"/>
                </a:lnTo>
                <a:lnTo>
                  <a:pt x="1472822" y="406400"/>
                </a:lnTo>
                <a:lnTo>
                  <a:pt x="1468644" y="355600"/>
                </a:lnTo>
                <a:lnTo>
                  <a:pt x="1459182" y="317500"/>
                </a:lnTo>
                <a:lnTo>
                  <a:pt x="1444486" y="266700"/>
                </a:lnTo>
                <a:lnTo>
                  <a:pt x="1424601" y="228600"/>
                </a:lnTo>
                <a:lnTo>
                  <a:pt x="1399577" y="190500"/>
                </a:lnTo>
                <a:lnTo>
                  <a:pt x="1369460" y="152400"/>
                </a:lnTo>
                <a:lnTo>
                  <a:pt x="1364530" y="152400"/>
                </a:lnTo>
                <a:lnTo>
                  <a:pt x="1327996" y="114300"/>
                </a:lnTo>
                <a:lnTo>
                  <a:pt x="1288260" y="88900"/>
                </a:lnTo>
                <a:lnTo>
                  <a:pt x="1245937" y="76200"/>
                </a:lnTo>
                <a:lnTo>
                  <a:pt x="1201646" y="50800"/>
                </a:lnTo>
                <a:lnTo>
                  <a:pt x="1156003" y="50800"/>
                </a:lnTo>
                <a:lnTo>
                  <a:pt x="1109626" y="38100"/>
                </a:lnTo>
                <a:lnTo>
                  <a:pt x="1286074" y="38100"/>
                </a:lnTo>
                <a:lnTo>
                  <a:pt x="1326391" y="63500"/>
                </a:lnTo>
                <a:lnTo>
                  <a:pt x="1364406" y="88900"/>
                </a:lnTo>
                <a:lnTo>
                  <a:pt x="1399679" y="114300"/>
                </a:lnTo>
                <a:lnTo>
                  <a:pt x="1404609" y="127000"/>
                </a:lnTo>
                <a:lnTo>
                  <a:pt x="1436135" y="165100"/>
                </a:lnTo>
                <a:lnTo>
                  <a:pt x="1462810" y="203200"/>
                </a:lnTo>
                <a:lnTo>
                  <a:pt x="1484590" y="241300"/>
                </a:lnTo>
                <a:lnTo>
                  <a:pt x="1501432" y="279400"/>
                </a:lnTo>
                <a:lnTo>
                  <a:pt x="1513290" y="330200"/>
                </a:lnTo>
                <a:lnTo>
                  <a:pt x="1520121" y="368300"/>
                </a:lnTo>
                <a:lnTo>
                  <a:pt x="1521880" y="419100"/>
                </a:lnTo>
                <a:lnTo>
                  <a:pt x="1518524" y="469900"/>
                </a:lnTo>
                <a:lnTo>
                  <a:pt x="1510009" y="508000"/>
                </a:lnTo>
                <a:lnTo>
                  <a:pt x="1496289" y="558800"/>
                </a:lnTo>
                <a:lnTo>
                  <a:pt x="1477322" y="596900"/>
                </a:lnTo>
                <a:lnTo>
                  <a:pt x="1453063" y="647700"/>
                </a:lnTo>
                <a:lnTo>
                  <a:pt x="1371474" y="749300"/>
                </a:lnTo>
                <a:lnTo>
                  <a:pt x="1220004" y="749300"/>
                </a:lnTo>
                <a:lnTo>
                  <a:pt x="1209314" y="762000"/>
                </a:lnTo>
                <a:lnTo>
                  <a:pt x="1199994" y="774700"/>
                </a:lnTo>
                <a:lnTo>
                  <a:pt x="1198986" y="774700"/>
                </a:lnTo>
                <a:lnTo>
                  <a:pt x="1188343" y="787400"/>
                </a:lnTo>
                <a:lnTo>
                  <a:pt x="1185472" y="812800"/>
                </a:lnTo>
                <a:lnTo>
                  <a:pt x="1190171" y="825500"/>
                </a:lnTo>
                <a:lnTo>
                  <a:pt x="1202241" y="850900"/>
                </a:lnTo>
                <a:lnTo>
                  <a:pt x="1233014" y="876300"/>
                </a:lnTo>
                <a:lnTo>
                  <a:pt x="1105919" y="876300"/>
                </a:lnTo>
                <a:lnTo>
                  <a:pt x="1096556" y="889000"/>
                </a:lnTo>
                <a:lnTo>
                  <a:pt x="1087370" y="889000"/>
                </a:lnTo>
                <a:lnTo>
                  <a:pt x="1076780" y="914400"/>
                </a:lnTo>
                <a:lnTo>
                  <a:pt x="1073890" y="927100"/>
                </a:lnTo>
                <a:lnTo>
                  <a:pt x="1078509" y="952500"/>
                </a:lnTo>
                <a:lnTo>
                  <a:pt x="1090448" y="965200"/>
                </a:lnTo>
                <a:lnTo>
                  <a:pt x="1116883" y="990600"/>
                </a:lnTo>
                <a:lnTo>
                  <a:pt x="1015738" y="990600"/>
                </a:lnTo>
                <a:lnTo>
                  <a:pt x="994670" y="1003300"/>
                </a:lnTo>
                <a:lnTo>
                  <a:pt x="976885" y="1016000"/>
                </a:lnTo>
                <a:lnTo>
                  <a:pt x="975823" y="1016000"/>
                </a:lnTo>
                <a:lnTo>
                  <a:pt x="969384" y="1028700"/>
                </a:lnTo>
                <a:lnTo>
                  <a:pt x="964952" y="1028700"/>
                </a:lnTo>
                <a:lnTo>
                  <a:pt x="962609" y="1041400"/>
                </a:lnTo>
                <a:lnTo>
                  <a:pt x="962436" y="1054100"/>
                </a:lnTo>
                <a:lnTo>
                  <a:pt x="964154" y="1066800"/>
                </a:lnTo>
                <a:lnTo>
                  <a:pt x="967548" y="1079500"/>
                </a:lnTo>
                <a:lnTo>
                  <a:pt x="972523" y="1079500"/>
                </a:lnTo>
                <a:lnTo>
                  <a:pt x="978982" y="1092200"/>
                </a:lnTo>
                <a:lnTo>
                  <a:pt x="1008294" y="1117600"/>
                </a:lnTo>
                <a:lnTo>
                  <a:pt x="882802" y="1117600"/>
                </a:lnTo>
                <a:lnTo>
                  <a:pt x="873446" y="1130300"/>
                </a:lnTo>
                <a:lnTo>
                  <a:pt x="864316" y="1130300"/>
                </a:lnTo>
                <a:lnTo>
                  <a:pt x="853327" y="1155700"/>
                </a:lnTo>
                <a:lnTo>
                  <a:pt x="850914" y="1181100"/>
                </a:lnTo>
                <a:lnTo>
                  <a:pt x="856853" y="1193800"/>
                </a:lnTo>
                <a:lnTo>
                  <a:pt x="870921" y="1219200"/>
                </a:lnTo>
                <a:lnTo>
                  <a:pt x="945413" y="1282700"/>
                </a:lnTo>
                <a:lnTo>
                  <a:pt x="954710" y="1282700"/>
                </a:lnTo>
                <a:lnTo>
                  <a:pt x="964920" y="1295400"/>
                </a:lnTo>
                <a:lnTo>
                  <a:pt x="889483" y="1295400"/>
                </a:lnTo>
                <a:lnTo>
                  <a:pt x="853490" y="1333500"/>
                </a:lnTo>
                <a:close/>
              </a:path>
              <a:path w="1522095" h="1384300">
                <a:moveTo>
                  <a:pt x="333112" y="787400"/>
                </a:moveTo>
                <a:lnTo>
                  <a:pt x="257485" y="787400"/>
                </a:lnTo>
                <a:lnTo>
                  <a:pt x="634276" y="393700"/>
                </a:lnTo>
                <a:lnTo>
                  <a:pt x="641736" y="381000"/>
                </a:lnTo>
                <a:lnTo>
                  <a:pt x="667518" y="381000"/>
                </a:lnTo>
                <a:lnTo>
                  <a:pt x="729781" y="431800"/>
                </a:lnTo>
                <a:lnTo>
                  <a:pt x="654826" y="431800"/>
                </a:lnTo>
                <a:lnTo>
                  <a:pt x="333112" y="787400"/>
                </a:lnTo>
                <a:close/>
              </a:path>
              <a:path w="1522095" h="1384300">
                <a:moveTo>
                  <a:pt x="945237" y="558800"/>
                </a:moveTo>
                <a:lnTo>
                  <a:pt x="854406" y="558800"/>
                </a:lnTo>
                <a:lnTo>
                  <a:pt x="810564" y="546100"/>
                </a:lnTo>
                <a:lnTo>
                  <a:pt x="768940" y="520700"/>
                </a:lnTo>
                <a:lnTo>
                  <a:pt x="730408" y="495300"/>
                </a:lnTo>
                <a:lnTo>
                  <a:pt x="654826" y="431800"/>
                </a:lnTo>
                <a:lnTo>
                  <a:pt x="729781" y="431800"/>
                </a:lnTo>
                <a:lnTo>
                  <a:pt x="760913" y="457200"/>
                </a:lnTo>
                <a:lnTo>
                  <a:pt x="799475" y="482600"/>
                </a:lnTo>
                <a:lnTo>
                  <a:pt x="841510" y="495300"/>
                </a:lnTo>
                <a:lnTo>
                  <a:pt x="885765" y="508000"/>
                </a:lnTo>
                <a:lnTo>
                  <a:pt x="1045467" y="508000"/>
                </a:lnTo>
                <a:lnTo>
                  <a:pt x="1032913" y="520700"/>
                </a:lnTo>
                <a:lnTo>
                  <a:pt x="1016143" y="533400"/>
                </a:lnTo>
                <a:lnTo>
                  <a:pt x="995815" y="546100"/>
                </a:lnTo>
                <a:lnTo>
                  <a:pt x="990476" y="546100"/>
                </a:lnTo>
                <a:lnTo>
                  <a:pt x="945237" y="558800"/>
                </a:lnTo>
                <a:close/>
              </a:path>
              <a:path w="1522095" h="1384300">
                <a:moveTo>
                  <a:pt x="1323743" y="736600"/>
                </a:moveTo>
                <a:lnTo>
                  <a:pt x="1162503" y="736600"/>
                </a:lnTo>
                <a:lnTo>
                  <a:pt x="1195653" y="711200"/>
                </a:lnTo>
                <a:lnTo>
                  <a:pt x="1234932" y="698500"/>
                </a:lnTo>
                <a:lnTo>
                  <a:pt x="1275477" y="711200"/>
                </a:lnTo>
                <a:lnTo>
                  <a:pt x="1312426" y="723900"/>
                </a:lnTo>
                <a:lnTo>
                  <a:pt x="1323743" y="736600"/>
                </a:lnTo>
                <a:close/>
              </a:path>
              <a:path w="1522095" h="1384300">
                <a:moveTo>
                  <a:pt x="1437102" y="952500"/>
                </a:moveTo>
                <a:lnTo>
                  <a:pt x="1373985" y="952500"/>
                </a:lnTo>
                <a:lnTo>
                  <a:pt x="1391821" y="939800"/>
                </a:lnTo>
                <a:lnTo>
                  <a:pt x="1392815" y="927100"/>
                </a:lnTo>
                <a:lnTo>
                  <a:pt x="1403806" y="914400"/>
                </a:lnTo>
                <a:lnTo>
                  <a:pt x="1406224" y="889000"/>
                </a:lnTo>
                <a:lnTo>
                  <a:pt x="1400290" y="876300"/>
                </a:lnTo>
                <a:lnTo>
                  <a:pt x="1386224" y="850900"/>
                </a:lnTo>
                <a:lnTo>
                  <a:pt x="1280696" y="762000"/>
                </a:lnTo>
                <a:lnTo>
                  <a:pt x="1272226" y="762000"/>
                </a:lnTo>
                <a:lnTo>
                  <a:pt x="1263087" y="749300"/>
                </a:lnTo>
                <a:lnTo>
                  <a:pt x="1371474" y="749300"/>
                </a:lnTo>
                <a:lnTo>
                  <a:pt x="1361275" y="762000"/>
                </a:lnTo>
                <a:lnTo>
                  <a:pt x="1417955" y="812800"/>
                </a:lnTo>
                <a:lnTo>
                  <a:pt x="1444084" y="850900"/>
                </a:lnTo>
                <a:lnTo>
                  <a:pt x="1455121" y="889000"/>
                </a:lnTo>
                <a:lnTo>
                  <a:pt x="1450666" y="927100"/>
                </a:lnTo>
                <a:lnTo>
                  <a:pt x="1437102" y="952500"/>
                </a:lnTo>
                <a:close/>
              </a:path>
              <a:path w="1522095" h="1384300">
                <a:moveTo>
                  <a:pt x="392172" y="1028700"/>
                </a:moveTo>
                <a:lnTo>
                  <a:pt x="291131" y="1028700"/>
                </a:lnTo>
                <a:lnTo>
                  <a:pt x="319935" y="1016000"/>
                </a:lnTo>
                <a:lnTo>
                  <a:pt x="344819" y="1003300"/>
                </a:lnTo>
                <a:lnTo>
                  <a:pt x="460561" y="876300"/>
                </a:lnTo>
                <a:lnTo>
                  <a:pt x="495261" y="876300"/>
                </a:lnTo>
                <a:lnTo>
                  <a:pt x="500853" y="889000"/>
                </a:lnTo>
                <a:lnTo>
                  <a:pt x="502882" y="901700"/>
                </a:lnTo>
                <a:lnTo>
                  <a:pt x="501318" y="901700"/>
                </a:lnTo>
                <a:lnTo>
                  <a:pt x="496132" y="914400"/>
                </a:lnTo>
                <a:lnTo>
                  <a:pt x="401458" y="1016000"/>
                </a:lnTo>
                <a:lnTo>
                  <a:pt x="392172" y="1028700"/>
                </a:lnTo>
                <a:close/>
              </a:path>
              <a:path w="1522095" h="1384300">
                <a:moveTo>
                  <a:pt x="1310899" y="1066800"/>
                </a:moveTo>
                <a:lnTo>
                  <a:pt x="1227833" y="1066800"/>
                </a:lnTo>
                <a:lnTo>
                  <a:pt x="1248907" y="1054100"/>
                </a:lnTo>
                <a:lnTo>
                  <a:pt x="1266683" y="1041400"/>
                </a:lnTo>
                <a:lnTo>
                  <a:pt x="1267690" y="1041400"/>
                </a:lnTo>
                <a:lnTo>
                  <a:pt x="1274161" y="1028700"/>
                </a:lnTo>
                <a:lnTo>
                  <a:pt x="1278609" y="1028700"/>
                </a:lnTo>
                <a:lnTo>
                  <a:pt x="1280958" y="1016000"/>
                </a:lnTo>
                <a:lnTo>
                  <a:pt x="1281132" y="1003300"/>
                </a:lnTo>
                <a:lnTo>
                  <a:pt x="1279416" y="990600"/>
                </a:lnTo>
                <a:lnTo>
                  <a:pt x="1276025" y="977900"/>
                </a:lnTo>
                <a:lnTo>
                  <a:pt x="1271051" y="977900"/>
                </a:lnTo>
                <a:lnTo>
                  <a:pt x="1264585" y="965200"/>
                </a:lnTo>
                <a:lnTo>
                  <a:pt x="1172158" y="889000"/>
                </a:lnTo>
                <a:lnTo>
                  <a:pt x="1168930" y="889000"/>
                </a:lnTo>
                <a:lnTo>
                  <a:pt x="1159670" y="876300"/>
                </a:lnTo>
                <a:lnTo>
                  <a:pt x="1233014" y="876300"/>
                </a:lnTo>
                <a:lnTo>
                  <a:pt x="1294559" y="927100"/>
                </a:lnTo>
                <a:lnTo>
                  <a:pt x="1297855" y="927100"/>
                </a:lnTo>
                <a:lnTo>
                  <a:pt x="1311119" y="939800"/>
                </a:lnTo>
                <a:lnTo>
                  <a:pt x="1331016" y="952500"/>
                </a:lnTo>
                <a:lnTo>
                  <a:pt x="1437102" y="952500"/>
                </a:lnTo>
                <a:lnTo>
                  <a:pt x="1430320" y="965200"/>
                </a:lnTo>
                <a:lnTo>
                  <a:pt x="1429312" y="965200"/>
                </a:lnTo>
                <a:lnTo>
                  <a:pt x="1411982" y="977900"/>
                </a:lnTo>
                <a:lnTo>
                  <a:pt x="1392105" y="990600"/>
                </a:lnTo>
                <a:lnTo>
                  <a:pt x="1370510" y="1003300"/>
                </a:lnTo>
                <a:lnTo>
                  <a:pt x="1330307" y="1003300"/>
                </a:lnTo>
                <a:lnTo>
                  <a:pt x="1329287" y="1016000"/>
                </a:lnTo>
                <a:lnTo>
                  <a:pt x="1324676" y="1041400"/>
                </a:lnTo>
                <a:lnTo>
                  <a:pt x="1316603" y="1054100"/>
                </a:lnTo>
                <a:lnTo>
                  <a:pt x="1310899" y="1066800"/>
                </a:lnTo>
                <a:close/>
              </a:path>
              <a:path w="1522095" h="1384300">
                <a:moveTo>
                  <a:pt x="554078" y="1143000"/>
                </a:moveTo>
                <a:lnTo>
                  <a:pt x="460590" y="1143000"/>
                </a:lnTo>
                <a:lnTo>
                  <a:pt x="488015" y="1130300"/>
                </a:lnTo>
                <a:lnTo>
                  <a:pt x="511848" y="1117600"/>
                </a:lnTo>
                <a:lnTo>
                  <a:pt x="626092" y="1003300"/>
                </a:lnTo>
                <a:lnTo>
                  <a:pt x="634027" y="990600"/>
                </a:lnTo>
                <a:lnTo>
                  <a:pt x="660736" y="990600"/>
                </a:lnTo>
                <a:lnTo>
                  <a:pt x="666390" y="1003300"/>
                </a:lnTo>
                <a:lnTo>
                  <a:pt x="668513" y="1016000"/>
                </a:lnTo>
                <a:lnTo>
                  <a:pt x="667060" y="1028700"/>
                </a:lnTo>
                <a:lnTo>
                  <a:pt x="661989" y="1028700"/>
                </a:lnTo>
                <a:lnTo>
                  <a:pt x="554078" y="1143000"/>
                </a:lnTo>
                <a:close/>
              </a:path>
              <a:path w="1522095" h="1384300">
                <a:moveTo>
                  <a:pt x="1222900" y="1117600"/>
                </a:moveTo>
                <a:lnTo>
                  <a:pt x="1167873" y="1117600"/>
                </a:lnTo>
                <a:lnTo>
                  <a:pt x="1164496" y="1104900"/>
                </a:lnTo>
                <a:lnTo>
                  <a:pt x="1159543" y="1092200"/>
                </a:lnTo>
                <a:lnTo>
                  <a:pt x="1153106" y="1092200"/>
                </a:lnTo>
                <a:lnTo>
                  <a:pt x="1060597" y="1003300"/>
                </a:lnTo>
                <a:lnTo>
                  <a:pt x="1057369" y="1003300"/>
                </a:lnTo>
                <a:lnTo>
                  <a:pt x="1037501" y="990600"/>
                </a:lnTo>
                <a:lnTo>
                  <a:pt x="1116883" y="990600"/>
                </a:lnTo>
                <a:lnTo>
                  <a:pt x="1182971" y="1054100"/>
                </a:lnTo>
                <a:lnTo>
                  <a:pt x="1186185" y="1054100"/>
                </a:lnTo>
                <a:lnTo>
                  <a:pt x="1206059" y="1066800"/>
                </a:lnTo>
                <a:lnTo>
                  <a:pt x="1310899" y="1066800"/>
                </a:lnTo>
                <a:lnTo>
                  <a:pt x="1305195" y="1079500"/>
                </a:lnTo>
                <a:lnTo>
                  <a:pt x="1304174" y="1079500"/>
                </a:lnTo>
                <a:lnTo>
                  <a:pt x="1286846" y="1092200"/>
                </a:lnTo>
                <a:lnTo>
                  <a:pt x="1266974" y="1104900"/>
                </a:lnTo>
                <a:lnTo>
                  <a:pt x="1245383" y="1104900"/>
                </a:lnTo>
                <a:lnTo>
                  <a:pt x="1222900" y="1117600"/>
                </a:lnTo>
                <a:close/>
              </a:path>
              <a:path w="1522095" h="1384300">
                <a:moveTo>
                  <a:pt x="619004" y="1295400"/>
                </a:moveTo>
                <a:lnTo>
                  <a:pt x="586629" y="1295400"/>
                </a:lnTo>
                <a:lnTo>
                  <a:pt x="555087" y="1282700"/>
                </a:lnTo>
                <a:lnTo>
                  <a:pt x="526705" y="1270000"/>
                </a:lnTo>
                <a:lnTo>
                  <a:pt x="525398" y="1270000"/>
                </a:lnTo>
                <a:lnTo>
                  <a:pt x="510620" y="1257300"/>
                </a:lnTo>
                <a:lnTo>
                  <a:pt x="499489" y="1231900"/>
                </a:lnTo>
                <a:lnTo>
                  <a:pt x="492229" y="1219200"/>
                </a:lnTo>
                <a:lnTo>
                  <a:pt x="489064" y="1193800"/>
                </a:lnTo>
                <a:lnTo>
                  <a:pt x="429476" y="1193800"/>
                </a:lnTo>
                <a:lnTo>
                  <a:pt x="400860" y="1181100"/>
                </a:lnTo>
                <a:lnTo>
                  <a:pt x="374793" y="1155700"/>
                </a:lnTo>
                <a:lnTo>
                  <a:pt x="373309" y="1155700"/>
                </a:lnTo>
                <a:lnTo>
                  <a:pt x="356341" y="1143000"/>
                </a:lnTo>
                <a:lnTo>
                  <a:pt x="343602" y="1117600"/>
                </a:lnTo>
                <a:lnTo>
                  <a:pt x="335350" y="1092200"/>
                </a:lnTo>
                <a:lnTo>
                  <a:pt x="331841" y="1066800"/>
                </a:lnTo>
                <a:lnTo>
                  <a:pt x="380880" y="1066800"/>
                </a:lnTo>
                <a:lnTo>
                  <a:pt x="383005" y="1079500"/>
                </a:lnTo>
                <a:lnTo>
                  <a:pt x="387989" y="1104900"/>
                </a:lnTo>
                <a:lnTo>
                  <a:pt x="395680" y="1117600"/>
                </a:lnTo>
                <a:lnTo>
                  <a:pt x="407423" y="1117600"/>
                </a:lnTo>
                <a:lnTo>
                  <a:pt x="432688" y="1143000"/>
                </a:lnTo>
                <a:lnTo>
                  <a:pt x="554078" y="1143000"/>
                </a:lnTo>
                <a:lnTo>
                  <a:pt x="546802" y="1155700"/>
                </a:lnTo>
                <a:lnTo>
                  <a:pt x="541646" y="1168400"/>
                </a:lnTo>
                <a:lnTo>
                  <a:pt x="538710" y="1181100"/>
                </a:lnTo>
                <a:lnTo>
                  <a:pt x="538090" y="1193800"/>
                </a:lnTo>
                <a:lnTo>
                  <a:pt x="539834" y="1206500"/>
                </a:lnTo>
                <a:lnTo>
                  <a:pt x="543837" y="1219200"/>
                </a:lnTo>
                <a:lnTo>
                  <a:pt x="549975" y="1219200"/>
                </a:lnTo>
                <a:lnTo>
                  <a:pt x="558123" y="1231900"/>
                </a:lnTo>
                <a:lnTo>
                  <a:pt x="559416" y="1231900"/>
                </a:lnTo>
                <a:lnTo>
                  <a:pt x="579964" y="1244600"/>
                </a:lnTo>
                <a:lnTo>
                  <a:pt x="700870" y="1244600"/>
                </a:lnTo>
                <a:lnTo>
                  <a:pt x="697475" y="1270000"/>
                </a:lnTo>
                <a:lnTo>
                  <a:pt x="700264" y="1282700"/>
                </a:lnTo>
                <a:lnTo>
                  <a:pt x="649883" y="1282700"/>
                </a:lnTo>
                <a:lnTo>
                  <a:pt x="619004" y="1295400"/>
                </a:lnTo>
                <a:close/>
              </a:path>
              <a:path w="1522095" h="1384300">
                <a:moveTo>
                  <a:pt x="700870" y="1244600"/>
                </a:moveTo>
                <a:lnTo>
                  <a:pt x="625155" y="1244600"/>
                </a:lnTo>
                <a:lnTo>
                  <a:pt x="644286" y="1231900"/>
                </a:lnTo>
                <a:lnTo>
                  <a:pt x="753300" y="1104900"/>
                </a:lnTo>
                <a:lnTo>
                  <a:pt x="787945" y="1104900"/>
                </a:lnTo>
                <a:lnTo>
                  <a:pt x="793755" y="1117600"/>
                </a:lnTo>
                <a:lnTo>
                  <a:pt x="796033" y="1130300"/>
                </a:lnTo>
                <a:lnTo>
                  <a:pt x="794722" y="1130300"/>
                </a:lnTo>
                <a:lnTo>
                  <a:pt x="789770" y="1143000"/>
                </a:lnTo>
                <a:lnTo>
                  <a:pt x="713371" y="1231900"/>
                </a:lnTo>
                <a:lnTo>
                  <a:pt x="700870" y="1244600"/>
                </a:lnTo>
                <a:close/>
              </a:path>
              <a:path w="1522095" h="1384300">
                <a:moveTo>
                  <a:pt x="1026410" y="1333500"/>
                </a:moveTo>
                <a:lnTo>
                  <a:pt x="929412" y="1333500"/>
                </a:lnTo>
                <a:lnTo>
                  <a:pt x="913683" y="1320800"/>
                </a:lnTo>
                <a:lnTo>
                  <a:pt x="889483" y="1295400"/>
                </a:lnTo>
                <a:lnTo>
                  <a:pt x="998282" y="1295400"/>
                </a:lnTo>
                <a:lnTo>
                  <a:pt x="1008647" y="1282700"/>
                </a:lnTo>
                <a:lnTo>
                  <a:pt x="1018005" y="1282700"/>
                </a:lnTo>
                <a:lnTo>
                  <a:pt x="1026115" y="1270000"/>
                </a:lnTo>
                <a:lnTo>
                  <a:pt x="1027178" y="1270000"/>
                </a:lnTo>
                <a:lnTo>
                  <a:pt x="1033617" y="1257300"/>
                </a:lnTo>
                <a:lnTo>
                  <a:pt x="1038050" y="1257300"/>
                </a:lnTo>
                <a:lnTo>
                  <a:pt x="1040397" y="1244600"/>
                </a:lnTo>
                <a:lnTo>
                  <a:pt x="1040578" y="1231900"/>
                </a:lnTo>
                <a:lnTo>
                  <a:pt x="1038858" y="1219200"/>
                </a:lnTo>
                <a:lnTo>
                  <a:pt x="1035458" y="1206500"/>
                </a:lnTo>
                <a:lnTo>
                  <a:pt x="1030474" y="1206500"/>
                </a:lnTo>
                <a:lnTo>
                  <a:pt x="1024005" y="1193800"/>
                </a:lnTo>
                <a:lnTo>
                  <a:pt x="949049" y="1130300"/>
                </a:lnTo>
                <a:lnTo>
                  <a:pt x="945822" y="1130300"/>
                </a:lnTo>
                <a:lnTo>
                  <a:pt x="936550" y="1117600"/>
                </a:lnTo>
                <a:lnTo>
                  <a:pt x="1008294" y="1117600"/>
                </a:lnTo>
                <a:lnTo>
                  <a:pt x="1052263" y="1155700"/>
                </a:lnTo>
                <a:lnTo>
                  <a:pt x="1057288" y="1155700"/>
                </a:lnTo>
                <a:lnTo>
                  <a:pt x="1074433" y="1168400"/>
                </a:lnTo>
                <a:lnTo>
                  <a:pt x="1094341" y="1181100"/>
                </a:lnTo>
                <a:lnTo>
                  <a:pt x="1205597" y="1181100"/>
                </a:lnTo>
                <a:lnTo>
                  <a:pt x="1193634" y="1193800"/>
                </a:lnTo>
                <a:lnTo>
                  <a:pt x="1192572" y="1193800"/>
                </a:lnTo>
                <a:lnTo>
                  <a:pt x="1175264" y="1219200"/>
                </a:lnTo>
                <a:lnTo>
                  <a:pt x="1155411" y="1231900"/>
                </a:lnTo>
                <a:lnTo>
                  <a:pt x="1089808" y="1231900"/>
                </a:lnTo>
                <a:lnTo>
                  <a:pt x="1088417" y="1257300"/>
                </a:lnTo>
                <a:lnTo>
                  <a:pt x="1083683" y="1270000"/>
                </a:lnTo>
                <a:lnTo>
                  <a:pt x="1075717" y="1282700"/>
                </a:lnTo>
                <a:lnTo>
                  <a:pt x="1064628" y="1308100"/>
                </a:lnTo>
                <a:lnTo>
                  <a:pt x="1063566" y="1308100"/>
                </a:lnTo>
                <a:lnTo>
                  <a:pt x="1046264" y="1320800"/>
                </a:lnTo>
                <a:lnTo>
                  <a:pt x="1026410" y="1333500"/>
                </a:lnTo>
                <a:close/>
              </a:path>
              <a:path w="1522095" h="1384300">
                <a:moveTo>
                  <a:pt x="1205597" y="1181100"/>
                </a:moveTo>
                <a:lnTo>
                  <a:pt x="1137297" y="1181100"/>
                </a:lnTo>
                <a:lnTo>
                  <a:pt x="1155122" y="1168400"/>
                </a:lnTo>
                <a:lnTo>
                  <a:pt x="1156197" y="1168400"/>
                </a:lnTo>
                <a:lnTo>
                  <a:pt x="1162636" y="1155700"/>
                </a:lnTo>
                <a:lnTo>
                  <a:pt x="1167068" y="1143000"/>
                </a:lnTo>
                <a:lnTo>
                  <a:pt x="1169411" y="1130300"/>
                </a:lnTo>
                <a:lnTo>
                  <a:pt x="1169584" y="1117600"/>
                </a:lnTo>
                <a:lnTo>
                  <a:pt x="1218501" y="1117600"/>
                </a:lnTo>
                <a:lnTo>
                  <a:pt x="1218181" y="1143000"/>
                </a:lnTo>
                <a:lnTo>
                  <a:pt x="1213830" y="1155700"/>
                </a:lnTo>
                <a:lnTo>
                  <a:pt x="1205597" y="1181100"/>
                </a:lnTo>
                <a:close/>
              </a:path>
              <a:path w="1522095" h="1384300">
                <a:moveTo>
                  <a:pt x="782893" y="1384300"/>
                </a:moveTo>
                <a:lnTo>
                  <a:pt x="740712" y="1384300"/>
                </a:lnTo>
                <a:lnTo>
                  <a:pt x="721028" y="1371600"/>
                </a:lnTo>
                <a:lnTo>
                  <a:pt x="702442" y="1358900"/>
                </a:lnTo>
                <a:lnTo>
                  <a:pt x="685508" y="1346200"/>
                </a:lnTo>
                <a:lnTo>
                  <a:pt x="684310" y="1346200"/>
                </a:lnTo>
                <a:lnTo>
                  <a:pt x="671473" y="1333500"/>
                </a:lnTo>
                <a:lnTo>
                  <a:pt x="661448" y="1320800"/>
                </a:lnTo>
                <a:lnTo>
                  <a:pt x="654247" y="1308100"/>
                </a:lnTo>
                <a:lnTo>
                  <a:pt x="649883" y="1282700"/>
                </a:lnTo>
                <a:lnTo>
                  <a:pt x="700264" y="1282700"/>
                </a:lnTo>
                <a:lnTo>
                  <a:pt x="703053" y="1295400"/>
                </a:lnTo>
                <a:lnTo>
                  <a:pt x="717470" y="1308100"/>
                </a:lnTo>
                <a:lnTo>
                  <a:pt x="718682" y="1320800"/>
                </a:lnTo>
                <a:lnTo>
                  <a:pt x="739551" y="1333500"/>
                </a:lnTo>
                <a:lnTo>
                  <a:pt x="853490" y="1333500"/>
                </a:lnTo>
                <a:lnTo>
                  <a:pt x="841492" y="1346200"/>
                </a:lnTo>
                <a:lnTo>
                  <a:pt x="823883" y="1358900"/>
                </a:lnTo>
                <a:lnTo>
                  <a:pt x="804112" y="1371600"/>
                </a:lnTo>
                <a:lnTo>
                  <a:pt x="782893" y="1384300"/>
                </a:lnTo>
                <a:close/>
              </a:path>
              <a:path w="1522095" h="1384300">
                <a:moveTo>
                  <a:pt x="982360" y="1346200"/>
                </a:moveTo>
                <a:lnTo>
                  <a:pt x="964179" y="1346200"/>
                </a:lnTo>
                <a:lnTo>
                  <a:pt x="946387" y="1333500"/>
                </a:lnTo>
                <a:lnTo>
                  <a:pt x="1004832" y="1333500"/>
                </a:lnTo>
                <a:lnTo>
                  <a:pt x="982360" y="134620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14652873" y="4152429"/>
            <a:ext cx="988060" cy="1463040"/>
            <a:chOff x="14652873" y="4152429"/>
            <a:chExt cx="988060" cy="1463040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27767" y="4152429"/>
              <a:ext cx="164278" cy="16430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4652867" y="4160722"/>
              <a:ext cx="988060" cy="1454785"/>
            </a:xfrm>
            <a:custGeom>
              <a:avLst/>
              <a:gdLst/>
              <a:ahLst/>
              <a:cxnLst/>
              <a:rect l="l" t="t" r="r" b="b"/>
              <a:pathLst>
                <a:path w="988059" h="1454785">
                  <a:moveTo>
                    <a:pt x="393052" y="1257122"/>
                  </a:moveTo>
                  <a:lnTo>
                    <a:pt x="392341" y="1257122"/>
                  </a:lnTo>
                  <a:lnTo>
                    <a:pt x="392341" y="1061300"/>
                  </a:lnTo>
                  <a:lnTo>
                    <a:pt x="215303" y="1061300"/>
                  </a:lnTo>
                  <a:lnTo>
                    <a:pt x="215303" y="1060030"/>
                  </a:lnTo>
                  <a:lnTo>
                    <a:pt x="12" y="1060030"/>
                  </a:lnTo>
                  <a:lnTo>
                    <a:pt x="12" y="1061300"/>
                  </a:lnTo>
                  <a:lnTo>
                    <a:pt x="12" y="1257122"/>
                  </a:lnTo>
                  <a:lnTo>
                    <a:pt x="0" y="1454213"/>
                  </a:lnTo>
                  <a:lnTo>
                    <a:pt x="393052" y="1454213"/>
                  </a:lnTo>
                  <a:lnTo>
                    <a:pt x="393052" y="1257122"/>
                  </a:lnTo>
                  <a:close/>
                </a:path>
                <a:path w="988059" h="1454785">
                  <a:moveTo>
                    <a:pt x="987958" y="27851"/>
                  </a:moveTo>
                  <a:lnTo>
                    <a:pt x="957503" y="165"/>
                  </a:lnTo>
                  <a:lnTo>
                    <a:pt x="947801" y="812"/>
                  </a:lnTo>
                  <a:lnTo>
                    <a:pt x="909624" y="30264"/>
                  </a:lnTo>
                  <a:lnTo>
                    <a:pt x="880440" y="57569"/>
                  </a:lnTo>
                  <a:lnTo>
                    <a:pt x="793750" y="139992"/>
                  </a:lnTo>
                  <a:lnTo>
                    <a:pt x="760145" y="168694"/>
                  </a:lnTo>
                  <a:lnTo>
                    <a:pt x="734212" y="182041"/>
                  </a:lnTo>
                  <a:lnTo>
                    <a:pt x="704989" y="185661"/>
                  </a:lnTo>
                  <a:lnTo>
                    <a:pt x="675500" y="185318"/>
                  </a:lnTo>
                  <a:lnTo>
                    <a:pt x="675500" y="863155"/>
                  </a:lnTo>
                  <a:lnTo>
                    <a:pt x="654126" y="861428"/>
                  </a:lnTo>
                  <a:lnTo>
                    <a:pt x="653262" y="714286"/>
                  </a:lnTo>
                  <a:lnTo>
                    <a:pt x="653262" y="609282"/>
                  </a:lnTo>
                  <a:lnTo>
                    <a:pt x="653592" y="576465"/>
                  </a:lnTo>
                  <a:lnTo>
                    <a:pt x="654126" y="563422"/>
                  </a:lnTo>
                  <a:lnTo>
                    <a:pt x="654989" y="561136"/>
                  </a:lnTo>
                  <a:lnTo>
                    <a:pt x="658964" y="560006"/>
                  </a:lnTo>
                  <a:lnTo>
                    <a:pt x="674077" y="561428"/>
                  </a:lnTo>
                  <a:lnTo>
                    <a:pt x="674941" y="714286"/>
                  </a:lnTo>
                  <a:lnTo>
                    <a:pt x="675500" y="863155"/>
                  </a:lnTo>
                  <a:lnTo>
                    <a:pt x="675500" y="185318"/>
                  </a:lnTo>
                  <a:lnTo>
                    <a:pt x="612317" y="183883"/>
                  </a:lnTo>
                  <a:lnTo>
                    <a:pt x="549160" y="153289"/>
                  </a:lnTo>
                  <a:lnTo>
                    <a:pt x="499935" y="106857"/>
                  </a:lnTo>
                  <a:lnTo>
                    <a:pt x="430149" y="40144"/>
                  </a:lnTo>
                  <a:lnTo>
                    <a:pt x="396303" y="8966"/>
                  </a:lnTo>
                  <a:lnTo>
                    <a:pt x="382701" y="25"/>
                  </a:lnTo>
                  <a:lnTo>
                    <a:pt x="364261" y="0"/>
                  </a:lnTo>
                  <a:lnTo>
                    <a:pt x="357695" y="1714"/>
                  </a:lnTo>
                  <a:lnTo>
                    <a:pt x="352577" y="5715"/>
                  </a:lnTo>
                  <a:lnTo>
                    <a:pt x="346608" y="12509"/>
                  </a:lnTo>
                  <a:lnTo>
                    <a:pt x="342315" y="21285"/>
                  </a:lnTo>
                  <a:lnTo>
                    <a:pt x="340144" y="30695"/>
                  </a:lnTo>
                  <a:lnTo>
                    <a:pt x="340601" y="39420"/>
                  </a:lnTo>
                  <a:lnTo>
                    <a:pt x="369633" y="73025"/>
                  </a:lnTo>
                  <a:lnTo>
                    <a:pt x="403898" y="108496"/>
                  </a:lnTo>
                  <a:lnTo>
                    <a:pt x="450634" y="155727"/>
                  </a:lnTo>
                  <a:lnTo>
                    <a:pt x="558647" y="264299"/>
                  </a:lnTo>
                  <a:lnTo>
                    <a:pt x="558088" y="560006"/>
                  </a:lnTo>
                  <a:lnTo>
                    <a:pt x="557212" y="861453"/>
                  </a:lnTo>
                  <a:lnTo>
                    <a:pt x="473125" y="863180"/>
                  </a:lnTo>
                  <a:lnTo>
                    <a:pt x="473125" y="1454327"/>
                  </a:lnTo>
                  <a:lnTo>
                    <a:pt x="863612" y="1454327"/>
                  </a:lnTo>
                  <a:lnTo>
                    <a:pt x="863612" y="863155"/>
                  </a:lnTo>
                  <a:lnTo>
                    <a:pt x="863612" y="862888"/>
                  </a:lnTo>
                  <a:lnTo>
                    <a:pt x="770978" y="861453"/>
                  </a:lnTo>
                  <a:lnTo>
                    <a:pt x="770115" y="560006"/>
                  </a:lnTo>
                  <a:lnTo>
                    <a:pt x="769556" y="264591"/>
                  </a:lnTo>
                  <a:lnTo>
                    <a:pt x="848093" y="185661"/>
                  </a:lnTo>
                  <a:lnTo>
                    <a:pt x="877887" y="155714"/>
                  </a:lnTo>
                  <a:lnTo>
                    <a:pt x="934186" y="98818"/>
                  </a:lnTo>
                  <a:lnTo>
                    <a:pt x="967295" y="64363"/>
                  </a:lnTo>
                  <a:lnTo>
                    <a:pt x="983208" y="45872"/>
                  </a:lnTo>
                  <a:lnTo>
                    <a:pt x="987894" y="36880"/>
                  </a:lnTo>
                  <a:lnTo>
                    <a:pt x="987958" y="2785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4185444" y="5415305"/>
            <a:ext cx="390525" cy="200025"/>
          </a:xfrm>
          <a:custGeom>
            <a:avLst/>
            <a:gdLst/>
            <a:ahLst/>
            <a:cxnLst/>
            <a:rect l="l" t="t" r="r" b="b"/>
            <a:pathLst>
              <a:path w="390525" h="200025">
                <a:moveTo>
                  <a:pt x="390474" y="0"/>
                </a:moveTo>
                <a:lnTo>
                  <a:pt x="0" y="0"/>
                </a:lnTo>
                <a:lnTo>
                  <a:pt x="0" y="99187"/>
                </a:lnTo>
                <a:lnTo>
                  <a:pt x="0" y="199631"/>
                </a:lnTo>
                <a:lnTo>
                  <a:pt x="390474" y="199631"/>
                </a:lnTo>
                <a:lnTo>
                  <a:pt x="390474" y="99187"/>
                </a:lnTo>
                <a:lnTo>
                  <a:pt x="3904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718617" y="987428"/>
            <a:ext cx="145465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5" dirty="0">
                <a:solidFill>
                  <a:srgbClr val="7030A0"/>
                </a:solidFill>
              </a:rPr>
              <a:t>П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450" dirty="0">
                <a:solidFill>
                  <a:srgbClr val="7030A0"/>
                </a:solidFill>
              </a:rPr>
              <a:t>ч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625" dirty="0">
                <a:solidFill>
                  <a:srgbClr val="7030A0"/>
                </a:solidFill>
              </a:rPr>
              <a:t>м</a:t>
            </a:r>
            <a:r>
              <a:rPr spc="75" dirty="0">
                <a:solidFill>
                  <a:srgbClr val="7030A0"/>
                </a:solidFill>
              </a:rPr>
              <a:t>у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25" dirty="0">
                <a:solidFill>
                  <a:srgbClr val="7030A0"/>
                </a:solidFill>
              </a:rPr>
              <a:t>б</a:t>
            </a:r>
            <a:r>
              <a:rPr spc="130" dirty="0">
                <a:solidFill>
                  <a:srgbClr val="7030A0"/>
                </a:solidFill>
              </a:rPr>
              <a:t>х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175" dirty="0">
                <a:solidFill>
                  <a:srgbClr val="7030A0"/>
                </a:solidFill>
              </a:rPr>
              <a:t>д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625" dirty="0">
                <a:solidFill>
                  <a:srgbClr val="7030A0"/>
                </a:solidFill>
              </a:rPr>
              <a:t>м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spc="-254" dirty="0">
                <a:solidFill>
                  <a:srgbClr val="7030A0"/>
                </a:solidFill>
              </a:rPr>
              <a:t>с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625" dirty="0">
                <a:solidFill>
                  <a:srgbClr val="7030A0"/>
                </a:solidFill>
              </a:rPr>
              <a:t>м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285" dirty="0">
                <a:solidFill>
                  <a:srgbClr val="7030A0"/>
                </a:solidFill>
              </a:rPr>
              <a:t>п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345" dirty="0">
                <a:solidFill>
                  <a:srgbClr val="7030A0"/>
                </a:solidFill>
              </a:rPr>
              <a:t>зн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b="0" spc="-155" dirty="0">
                <a:solidFill>
                  <a:srgbClr val="7030A0"/>
                </a:solidFill>
                <a:latin typeface="Tahoma"/>
                <a:cs typeface="Tahoma"/>
              </a:rPr>
              <a:t>?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2159902" y="6273644"/>
            <a:ext cx="250190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21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-150" dirty="0">
                <a:solidFill>
                  <a:srgbClr val="313D37"/>
                </a:solidFill>
                <a:latin typeface="Verdana"/>
                <a:cs typeface="Verdana"/>
              </a:rPr>
              <a:t>ы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65" dirty="0">
                <a:solidFill>
                  <a:srgbClr val="313D37"/>
                </a:solidFill>
                <a:latin typeface="Verdana"/>
                <a:cs typeface="Verdana"/>
              </a:rPr>
              <a:t>-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180" dirty="0">
                <a:solidFill>
                  <a:srgbClr val="313D37"/>
                </a:solidFill>
                <a:latin typeface="Verdana"/>
                <a:cs typeface="Verdana"/>
              </a:rPr>
              <a:t>ч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-145" dirty="0">
                <a:solidFill>
                  <a:srgbClr val="313D37"/>
                </a:solidFill>
                <a:latin typeface="Verdana"/>
                <a:cs typeface="Verdana"/>
              </a:rPr>
              <a:t>л</a:t>
            </a:r>
            <a:r>
              <a:rPr sz="2800" b="1" spc="-60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26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-120" dirty="0">
                <a:solidFill>
                  <a:srgbClr val="313D37"/>
                </a:solidFill>
                <a:latin typeface="Verdana"/>
                <a:cs typeface="Verdana"/>
              </a:rPr>
              <a:t>к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02859" y="6249436"/>
            <a:ext cx="3683000" cy="842644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021080" marR="5080" indent="-1009015">
              <a:lnSpc>
                <a:spcPts val="3080"/>
              </a:lnSpc>
              <a:spcBef>
                <a:spcPts val="434"/>
              </a:spcBef>
            </a:pPr>
            <a:r>
              <a:rPr sz="2800" b="1" spc="-21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-150" dirty="0">
                <a:solidFill>
                  <a:srgbClr val="313D37"/>
                </a:solidFill>
                <a:latin typeface="Verdana"/>
                <a:cs typeface="Verdana"/>
              </a:rPr>
              <a:t>ы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135" dirty="0">
                <a:solidFill>
                  <a:srgbClr val="313D37"/>
                </a:solidFill>
                <a:latin typeface="Verdana"/>
                <a:cs typeface="Verdana"/>
              </a:rPr>
              <a:t>м</a:t>
            </a:r>
            <a:r>
              <a:rPr sz="2800" b="1" spc="-60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175" dirty="0">
                <a:solidFill>
                  <a:srgbClr val="313D37"/>
                </a:solidFill>
                <a:latin typeface="Verdana"/>
                <a:cs typeface="Verdana"/>
              </a:rPr>
              <a:t>ж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80" dirty="0">
                <a:solidFill>
                  <a:srgbClr val="313D37"/>
                </a:solidFill>
                <a:latin typeface="Verdana"/>
                <a:cs typeface="Verdana"/>
              </a:rPr>
              <a:t>т</a:t>
            </a:r>
            <a:r>
              <a:rPr sz="2800" b="1" spc="-45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150" dirty="0">
                <a:solidFill>
                  <a:srgbClr val="313D37"/>
                </a:solidFill>
                <a:latin typeface="Verdana"/>
                <a:cs typeface="Verdana"/>
              </a:rPr>
              <a:t>п</a:t>
            </a:r>
            <a:r>
              <a:rPr sz="2800" b="1" spc="-60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135" dirty="0">
                <a:solidFill>
                  <a:srgbClr val="313D37"/>
                </a:solidFill>
                <a:latin typeface="Verdana"/>
                <a:cs typeface="Verdana"/>
              </a:rPr>
              <a:t>м</a:t>
            </a:r>
            <a:r>
              <a:rPr sz="2800" b="1" spc="-60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180" dirty="0">
                <a:solidFill>
                  <a:srgbClr val="313D37"/>
                </a:solidFill>
                <a:latin typeface="Verdana"/>
                <a:cs typeface="Verdana"/>
              </a:rPr>
              <a:t>ч</a:t>
            </a:r>
            <a:r>
              <a:rPr sz="2800" b="1" spc="-135" dirty="0">
                <a:solidFill>
                  <a:srgbClr val="313D37"/>
                </a:solidFill>
                <a:latin typeface="Verdana"/>
                <a:cs typeface="Verdana"/>
              </a:rPr>
              <a:t>ь  </a:t>
            </a:r>
            <a:r>
              <a:rPr sz="2800" b="1" spc="-70" dirty="0">
                <a:solidFill>
                  <a:srgbClr val="313D37"/>
                </a:solidFill>
                <a:latin typeface="Verdana"/>
                <a:cs typeface="Verdana"/>
              </a:rPr>
              <a:t>кому-то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856277" y="6308063"/>
            <a:ext cx="4118610" cy="24047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065" marR="5080" algn="ctr">
              <a:lnSpc>
                <a:spcPts val="3080"/>
              </a:lnSpc>
              <a:spcBef>
                <a:spcPts val="434"/>
              </a:spcBef>
            </a:pPr>
            <a:r>
              <a:rPr sz="2800" b="1" spc="-21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-150" dirty="0">
                <a:solidFill>
                  <a:srgbClr val="313D37"/>
                </a:solidFill>
                <a:latin typeface="Verdana"/>
                <a:cs typeface="Verdana"/>
              </a:rPr>
              <a:t>ы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65" dirty="0">
                <a:solidFill>
                  <a:srgbClr val="313D37"/>
                </a:solidFill>
                <a:latin typeface="Verdana"/>
                <a:cs typeface="Verdana"/>
              </a:rPr>
              <a:t>-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105" dirty="0">
                <a:solidFill>
                  <a:srgbClr val="313D37"/>
                </a:solidFill>
                <a:latin typeface="Verdana"/>
                <a:cs typeface="Verdana"/>
              </a:rPr>
              <a:t>э</a:t>
            </a:r>
            <a:r>
              <a:rPr sz="2800" b="1" spc="80" dirty="0">
                <a:solidFill>
                  <a:srgbClr val="313D37"/>
                </a:solidFill>
                <a:latin typeface="Verdana"/>
                <a:cs typeface="Verdana"/>
              </a:rPr>
              <a:t>т</a:t>
            </a:r>
            <a:r>
              <a:rPr sz="2800" b="1" spc="-55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26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-155" dirty="0">
                <a:solidFill>
                  <a:srgbClr val="313D37"/>
                </a:solidFill>
                <a:latin typeface="Verdana"/>
                <a:cs typeface="Verdana"/>
              </a:rPr>
              <a:t>ы</a:t>
            </a:r>
            <a:r>
              <a:rPr sz="2800" b="1" spc="-210" dirty="0">
                <a:solidFill>
                  <a:srgbClr val="313D37"/>
                </a:solidFill>
                <a:latin typeface="Verdana"/>
                <a:cs typeface="Verdana"/>
              </a:rPr>
              <a:t>,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140" dirty="0">
                <a:solidFill>
                  <a:srgbClr val="313D37"/>
                </a:solidFill>
                <a:latin typeface="Verdana"/>
                <a:cs typeface="Verdana"/>
              </a:rPr>
              <a:t>с</a:t>
            </a:r>
            <a:r>
              <a:rPr sz="2800" b="1" spc="-55" dirty="0">
                <a:solidFill>
                  <a:srgbClr val="313D37"/>
                </a:solidFill>
                <a:latin typeface="Verdana"/>
                <a:cs typeface="Verdana"/>
              </a:rPr>
              <a:t>о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260" dirty="0">
                <a:solidFill>
                  <a:srgbClr val="313D37"/>
                </a:solidFill>
                <a:latin typeface="Verdana"/>
                <a:cs typeface="Verdana"/>
              </a:rPr>
              <a:t>в</a:t>
            </a:r>
            <a:r>
              <a:rPr sz="2800" b="1" spc="140" dirty="0">
                <a:solidFill>
                  <a:srgbClr val="313D37"/>
                </a:solidFill>
                <a:latin typeface="Verdana"/>
                <a:cs typeface="Verdana"/>
              </a:rPr>
              <a:t>с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-135" dirty="0">
                <a:solidFill>
                  <a:srgbClr val="313D37"/>
                </a:solidFill>
                <a:latin typeface="Verdana"/>
                <a:cs typeface="Verdana"/>
              </a:rPr>
              <a:t>м</a:t>
            </a:r>
            <a:r>
              <a:rPr sz="2800" b="1" spc="-75" dirty="0">
                <a:solidFill>
                  <a:srgbClr val="313D37"/>
                </a:solidFill>
                <a:latin typeface="Verdana"/>
                <a:cs typeface="Verdana"/>
              </a:rPr>
              <a:t>и  </a:t>
            </a:r>
            <a:r>
              <a:rPr sz="2800" b="1" spc="-55" dirty="0">
                <a:solidFill>
                  <a:srgbClr val="313D37"/>
                </a:solidFill>
                <a:latin typeface="Verdana"/>
                <a:cs typeface="Verdana"/>
              </a:rPr>
              <a:t>достоинствами, 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60" dirty="0">
                <a:solidFill>
                  <a:srgbClr val="313D37"/>
                </a:solidFill>
                <a:latin typeface="Verdana"/>
                <a:cs typeface="Verdana"/>
              </a:rPr>
              <a:t>недостатками, </a:t>
            </a:r>
            <a:r>
              <a:rPr sz="2800" b="1" spc="-55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150" dirty="0">
                <a:solidFill>
                  <a:srgbClr val="313D37"/>
                </a:solidFill>
                <a:latin typeface="Verdana"/>
                <a:cs typeface="Verdana"/>
              </a:rPr>
              <a:t>н</a:t>
            </a:r>
            <a:r>
              <a:rPr sz="2800" b="1" spc="-105" dirty="0">
                <a:solidFill>
                  <a:srgbClr val="313D37"/>
                </a:solidFill>
                <a:latin typeface="Verdana"/>
                <a:cs typeface="Verdana"/>
              </a:rPr>
              <a:t>а</a:t>
            </a:r>
            <a:r>
              <a:rPr sz="2800" b="1" spc="-5" dirty="0">
                <a:solidFill>
                  <a:srgbClr val="313D37"/>
                </a:solidFill>
                <a:latin typeface="Verdana"/>
                <a:cs typeface="Verdana"/>
              </a:rPr>
              <a:t>д</a:t>
            </a:r>
            <a:r>
              <a:rPr sz="2800" b="1" spc="-50" dirty="0">
                <a:solidFill>
                  <a:srgbClr val="313D37"/>
                </a:solidFill>
                <a:latin typeface="Verdana"/>
                <a:cs typeface="Verdana"/>
              </a:rPr>
              <a:t>е</a:t>
            </a:r>
            <a:r>
              <a:rPr sz="2800" b="1" spc="-175" dirty="0">
                <a:solidFill>
                  <a:srgbClr val="313D37"/>
                </a:solidFill>
                <a:latin typeface="Verdana"/>
                <a:cs typeface="Verdana"/>
              </a:rPr>
              <a:t>ж</a:t>
            </a:r>
            <a:r>
              <a:rPr sz="2800" b="1" spc="-5" dirty="0">
                <a:solidFill>
                  <a:srgbClr val="313D37"/>
                </a:solidFill>
                <a:latin typeface="Verdana"/>
                <a:cs typeface="Verdana"/>
              </a:rPr>
              <a:t>д</a:t>
            </a:r>
            <a:r>
              <a:rPr sz="2800" b="1" spc="-105" dirty="0">
                <a:solidFill>
                  <a:srgbClr val="313D37"/>
                </a:solidFill>
                <a:latin typeface="Verdana"/>
                <a:cs typeface="Verdana"/>
              </a:rPr>
              <a:t>а</a:t>
            </a:r>
            <a:r>
              <a:rPr sz="2800" b="1" spc="-135" dirty="0">
                <a:solidFill>
                  <a:srgbClr val="313D37"/>
                </a:solidFill>
                <a:latin typeface="Verdana"/>
                <a:cs typeface="Verdana"/>
              </a:rPr>
              <a:t>м</a:t>
            </a:r>
            <a:r>
              <a:rPr sz="2800" b="1" spc="-120" dirty="0">
                <a:solidFill>
                  <a:srgbClr val="313D37"/>
                </a:solidFill>
                <a:latin typeface="Verdana"/>
                <a:cs typeface="Verdana"/>
              </a:rPr>
              <a:t>и</a:t>
            </a:r>
            <a:r>
              <a:rPr sz="2800" b="1" spc="-30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75" dirty="0">
                <a:solidFill>
                  <a:srgbClr val="313D37"/>
                </a:solidFill>
                <a:latin typeface="Verdana"/>
                <a:cs typeface="Verdana"/>
              </a:rPr>
              <a:t>и  </a:t>
            </a:r>
            <a:r>
              <a:rPr sz="2800" b="1" spc="-114" dirty="0">
                <a:solidFill>
                  <a:srgbClr val="313D37"/>
                </a:solidFill>
                <a:latin typeface="Verdana"/>
                <a:cs typeface="Verdana"/>
              </a:rPr>
              <a:t>безграничными </a:t>
            </a:r>
            <a:r>
              <a:rPr sz="2800" b="1" spc="-110" dirty="0">
                <a:solidFill>
                  <a:srgbClr val="313D37"/>
                </a:solidFill>
                <a:latin typeface="Verdana"/>
                <a:cs typeface="Verdana"/>
              </a:rPr>
              <a:t> </a:t>
            </a:r>
            <a:r>
              <a:rPr sz="2800" b="1" spc="-100" dirty="0">
                <a:solidFill>
                  <a:srgbClr val="313D37"/>
                </a:solidFill>
                <a:latin typeface="Verdana"/>
                <a:cs typeface="Verdana"/>
              </a:rPr>
              <a:t>возможностями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228600" y="0"/>
            <a:ext cx="17678400" cy="6186309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sz="5400" b="0" i="1" dirty="0" smtClean="0">
                <a:latin typeface="+mn-lt"/>
              </a:rPr>
              <a:t>«</a:t>
            </a:r>
            <a:r>
              <a:rPr lang="ru-RU" sz="5400" b="0" i="1" dirty="0">
                <a:latin typeface="+mn-lt"/>
              </a:rPr>
              <a:t>Люди, </a:t>
            </a:r>
            <a:r>
              <a:rPr lang="ru-RU" sz="5400" b="0" i="1" u="sng" dirty="0">
                <a:latin typeface="+mn-lt"/>
              </a:rPr>
              <a:t>как реки</a:t>
            </a:r>
            <a:r>
              <a:rPr lang="ru-RU" sz="5400" b="0" i="1" dirty="0">
                <a:latin typeface="+mn-lt"/>
              </a:rPr>
              <a:t>: вода во всех одинаковая и везде одна и та же, но каждая река бывает то узкая, то быстрая, то широкая, то тихая, то теплая» (Л. Толстой).</a:t>
            </a:r>
            <a:br>
              <a:rPr lang="ru-RU" sz="5400" b="0" i="1" dirty="0">
                <a:latin typeface="+mn-lt"/>
              </a:rPr>
            </a:br>
            <a:endParaRPr lang="ru-RU" sz="5400" b="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6552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21894" y="3226399"/>
            <a:ext cx="552450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254" dirty="0">
                <a:solidFill>
                  <a:srgbClr val="313D37"/>
                </a:solidFill>
                <a:latin typeface="Microsoft Sans Serif"/>
                <a:cs typeface="Microsoft Sans Serif"/>
              </a:rPr>
              <a:t>Продолжите</a:t>
            </a:r>
            <a:r>
              <a:rPr sz="2800" spc="-65" dirty="0">
                <a:solidFill>
                  <a:srgbClr val="313D37"/>
                </a:solidFill>
                <a:latin typeface="Microsoft Sans Serif"/>
                <a:cs typeface="Microsoft Sans Serif"/>
              </a:rPr>
              <a:t> </a:t>
            </a:r>
            <a:r>
              <a:rPr sz="2800" spc="229" dirty="0">
                <a:solidFill>
                  <a:srgbClr val="313D37"/>
                </a:solidFill>
                <a:latin typeface="Microsoft Sans Serif"/>
                <a:cs typeface="Microsoft Sans Serif"/>
              </a:rPr>
              <a:t>высказывание…</a:t>
            </a:r>
            <a:endParaRPr sz="28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21894" y="1972242"/>
            <a:ext cx="43802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110" dirty="0">
                <a:solidFill>
                  <a:srgbClr val="7030A0"/>
                </a:solidFill>
                <a:latin typeface="Arial"/>
                <a:cs typeface="Arial"/>
              </a:rPr>
              <a:t>Рефлексия</a:t>
            </a:r>
            <a:endParaRPr sz="600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3619" y="1032083"/>
            <a:ext cx="7854379" cy="89653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28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197" y="1018261"/>
            <a:ext cx="5090884" cy="870767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13135" y="0"/>
            <a:ext cx="5374863" cy="53720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546074" y="3164362"/>
            <a:ext cx="8891270" cy="490918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04165" algn="ctr">
              <a:lnSpc>
                <a:spcPct val="100000"/>
              </a:lnSpc>
              <a:spcBef>
                <a:spcPts val="1010"/>
              </a:spcBef>
            </a:pPr>
            <a:r>
              <a:rPr sz="3500" b="1" spc="150" dirty="0">
                <a:solidFill>
                  <a:srgbClr val="7030A0"/>
                </a:solidFill>
                <a:latin typeface="Arial"/>
                <a:cs typeface="Arial"/>
              </a:rPr>
              <a:t>Разговор</a:t>
            </a:r>
            <a:r>
              <a:rPr sz="3500" b="1" spc="-18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3500" b="1" spc="325" dirty="0">
                <a:solidFill>
                  <a:srgbClr val="7030A0"/>
                </a:solidFill>
                <a:latin typeface="Arial"/>
                <a:cs typeface="Arial"/>
              </a:rPr>
              <a:t>с</a:t>
            </a:r>
            <a:r>
              <a:rPr sz="3500" b="1" spc="-17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3500" b="1" spc="250" dirty="0">
                <a:solidFill>
                  <a:srgbClr val="7030A0"/>
                </a:solidFill>
                <a:latin typeface="Arial"/>
                <a:cs typeface="Arial"/>
              </a:rPr>
              <a:t>учащимися</a:t>
            </a:r>
            <a:endParaRPr sz="3500" dirty="0">
              <a:solidFill>
                <a:srgbClr val="7030A0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115"/>
              </a:spcBef>
            </a:pPr>
            <a:r>
              <a:rPr sz="12000" b="1" spc="310" dirty="0">
                <a:solidFill>
                  <a:srgbClr val="7030A0"/>
                </a:solidFill>
                <a:latin typeface="Arial"/>
                <a:cs typeface="Arial"/>
              </a:rPr>
              <a:t>П</a:t>
            </a:r>
            <a:r>
              <a:rPr sz="12000" b="1" spc="145" dirty="0">
                <a:solidFill>
                  <a:srgbClr val="7030A0"/>
                </a:solidFill>
                <a:latin typeface="Arial"/>
                <a:cs typeface="Arial"/>
              </a:rPr>
              <a:t>у</a:t>
            </a:r>
            <a:r>
              <a:rPr sz="12000" b="1" spc="750" dirty="0">
                <a:solidFill>
                  <a:srgbClr val="7030A0"/>
                </a:solidFill>
                <a:latin typeface="Arial"/>
                <a:cs typeface="Arial"/>
              </a:rPr>
              <a:t>т</a:t>
            </a:r>
            <a:r>
              <a:rPr sz="12000" b="1" spc="-10" dirty="0">
                <a:solidFill>
                  <a:srgbClr val="7030A0"/>
                </a:solidFill>
                <a:latin typeface="Arial"/>
                <a:cs typeface="Arial"/>
              </a:rPr>
              <a:t>ь</a:t>
            </a:r>
            <a:r>
              <a:rPr sz="12000" b="1" spc="-93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12000" b="1" spc="1420" dirty="0">
                <a:solidFill>
                  <a:srgbClr val="7030A0"/>
                </a:solidFill>
                <a:latin typeface="Arial"/>
                <a:cs typeface="Arial"/>
              </a:rPr>
              <a:t>к</a:t>
            </a:r>
            <a:r>
              <a:rPr sz="12000" b="1" spc="-93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12000" b="1" spc="-515" dirty="0">
                <a:solidFill>
                  <a:srgbClr val="7030A0"/>
                </a:solidFill>
                <a:latin typeface="Arial"/>
                <a:cs typeface="Arial"/>
              </a:rPr>
              <a:t>с</a:t>
            </a:r>
            <a:r>
              <a:rPr sz="12000" b="1" spc="409" dirty="0">
                <a:solidFill>
                  <a:srgbClr val="7030A0"/>
                </a:solidFill>
                <a:latin typeface="Arial"/>
                <a:cs typeface="Arial"/>
              </a:rPr>
              <a:t>е</a:t>
            </a:r>
            <a:r>
              <a:rPr sz="12000" b="1" spc="45" dirty="0">
                <a:solidFill>
                  <a:srgbClr val="7030A0"/>
                </a:solidFill>
                <a:latin typeface="Arial"/>
                <a:cs typeface="Arial"/>
              </a:rPr>
              <a:t>б</a:t>
            </a:r>
            <a:r>
              <a:rPr sz="12000" b="1" spc="415" dirty="0">
                <a:solidFill>
                  <a:srgbClr val="7030A0"/>
                </a:solidFill>
                <a:latin typeface="Arial"/>
                <a:cs typeface="Arial"/>
              </a:rPr>
              <a:t>е</a:t>
            </a:r>
            <a:endParaRPr sz="12000" dirty="0">
              <a:solidFill>
                <a:srgbClr val="7030A0"/>
              </a:solidFill>
              <a:latin typeface="Arial"/>
              <a:cs typeface="Arial"/>
            </a:endParaRPr>
          </a:p>
          <a:p>
            <a:pPr marL="1350645" marR="667385" algn="ctr">
              <a:lnSpc>
                <a:spcPct val="122900"/>
              </a:lnSpc>
              <a:spcBef>
                <a:spcPts val="2550"/>
              </a:spcBef>
            </a:pPr>
            <a:r>
              <a:rPr sz="3000" spc="165" dirty="0">
                <a:solidFill>
                  <a:srgbClr val="7030A0"/>
                </a:solidFill>
                <a:latin typeface="Microsoft Sans Serif"/>
                <a:cs typeface="Microsoft Sans Serif"/>
              </a:rPr>
              <a:t>Галеева </a:t>
            </a:r>
            <a:r>
              <a:rPr sz="3000" spc="225" dirty="0">
                <a:solidFill>
                  <a:srgbClr val="7030A0"/>
                </a:solidFill>
                <a:latin typeface="Microsoft Sans Serif"/>
                <a:cs typeface="Microsoft Sans Serif"/>
              </a:rPr>
              <a:t>Эмилия </a:t>
            </a:r>
            <a:r>
              <a:rPr sz="3000" spc="130" dirty="0">
                <a:solidFill>
                  <a:srgbClr val="7030A0"/>
                </a:solidFill>
                <a:latin typeface="Microsoft Sans Serif"/>
                <a:cs typeface="Microsoft Sans Serif"/>
              </a:rPr>
              <a:t>Рафкатовна, </a:t>
            </a:r>
            <a:r>
              <a:rPr sz="3000" spc="135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270" dirty="0">
                <a:solidFill>
                  <a:srgbClr val="7030A0"/>
                </a:solidFill>
                <a:latin typeface="Microsoft Sans Serif"/>
                <a:cs typeface="Microsoft Sans Serif"/>
              </a:rPr>
              <a:t>социальный</a:t>
            </a:r>
            <a:r>
              <a:rPr sz="3000" spc="-60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240" dirty="0">
                <a:solidFill>
                  <a:srgbClr val="7030A0"/>
                </a:solidFill>
                <a:latin typeface="Microsoft Sans Serif"/>
                <a:cs typeface="Microsoft Sans Serif"/>
              </a:rPr>
              <a:t>педагог</a:t>
            </a:r>
            <a:r>
              <a:rPr sz="3000" spc="-55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105" dirty="0">
                <a:solidFill>
                  <a:srgbClr val="7030A0"/>
                </a:solidFill>
                <a:latin typeface="Microsoft Sans Serif"/>
                <a:cs typeface="Microsoft Sans Serif"/>
              </a:rPr>
              <a:t>МБОУ</a:t>
            </a:r>
            <a:r>
              <a:rPr sz="3000" spc="-55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409" dirty="0">
                <a:solidFill>
                  <a:srgbClr val="7030A0"/>
                </a:solidFill>
                <a:latin typeface="Microsoft Sans Serif"/>
                <a:cs typeface="Microsoft Sans Serif"/>
              </a:rPr>
              <a:t>«СОШ </a:t>
            </a:r>
            <a:r>
              <a:rPr sz="3000" spc="-780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110" dirty="0">
                <a:solidFill>
                  <a:srgbClr val="7030A0"/>
                </a:solidFill>
                <a:latin typeface="Microsoft Sans Serif"/>
                <a:cs typeface="Microsoft Sans Serif"/>
              </a:rPr>
              <a:t>N</a:t>
            </a:r>
            <a:r>
              <a:rPr sz="3000" spc="-60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210" dirty="0">
                <a:solidFill>
                  <a:srgbClr val="7030A0"/>
                </a:solidFill>
                <a:latin typeface="Microsoft Sans Serif"/>
                <a:cs typeface="Microsoft Sans Serif"/>
              </a:rPr>
              <a:t>86</a:t>
            </a:r>
            <a:r>
              <a:rPr sz="3000" spc="-55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85" dirty="0">
                <a:solidFill>
                  <a:srgbClr val="7030A0"/>
                </a:solidFill>
                <a:latin typeface="Microsoft Sans Serif"/>
                <a:cs typeface="Microsoft Sans Serif"/>
              </a:rPr>
              <a:t>г.</a:t>
            </a:r>
            <a:r>
              <a:rPr sz="3000" spc="-55" dirty="0">
                <a:solidFill>
                  <a:srgbClr val="7030A0"/>
                </a:solidFill>
                <a:latin typeface="Microsoft Sans Serif"/>
                <a:cs typeface="Microsoft Sans Serif"/>
              </a:rPr>
              <a:t> </a:t>
            </a:r>
            <a:r>
              <a:rPr sz="3000" spc="229" dirty="0">
                <a:solidFill>
                  <a:srgbClr val="7030A0"/>
                </a:solidFill>
                <a:latin typeface="Microsoft Sans Serif"/>
                <a:cs typeface="Microsoft Sans Serif"/>
              </a:rPr>
              <a:t>Челябинска»</a:t>
            </a:r>
            <a:endParaRPr sz="3000" dirty="0">
              <a:solidFill>
                <a:srgbClr val="7030A0"/>
              </a:solidFill>
              <a:latin typeface="Microsoft Sans Serif"/>
              <a:cs typeface="Microsoft Sans Serif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073439" y="7060576"/>
            <a:ext cx="3214560" cy="32264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2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47873" y="3086100"/>
            <a:ext cx="4640126" cy="691435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47" y="3214853"/>
            <a:ext cx="4383504" cy="471969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38800" y="1562101"/>
            <a:ext cx="6755923" cy="809178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41200" y="217520"/>
            <a:ext cx="10429240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0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61045" y="3424411"/>
            <a:ext cx="8472170" cy="55399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0990"/>
              </a:lnSpc>
              <a:spcBef>
                <a:spcPts val="100"/>
              </a:spcBef>
            </a:pPr>
            <a:r>
              <a:rPr sz="10000" b="1" spc="605" dirty="0" err="1" smtClean="0">
                <a:solidFill>
                  <a:srgbClr val="7030A0"/>
                </a:solidFill>
                <a:latin typeface="Arial"/>
                <a:cs typeface="Arial"/>
              </a:rPr>
              <a:t>Упражнение</a:t>
            </a:r>
            <a:endParaRPr lang="ru-RU" sz="10000" b="1" spc="605" dirty="0" smtClean="0">
              <a:solidFill>
                <a:srgbClr val="7030A0"/>
              </a:solidFill>
              <a:latin typeface="Arial"/>
              <a:cs typeface="Arial"/>
            </a:endParaRPr>
          </a:p>
          <a:p>
            <a:pPr marL="12700">
              <a:lnSpc>
                <a:spcPts val="10990"/>
              </a:lnSpc>
              <a:spcBef>
                <a:spcPts val="100"/>
              </a:spcBef>
            </a:pPr>
            <a:endParaRPr sz="10000" dirty="0">
              <a:solidFill>
                <a:srgbClr val="7030A0"/>
              </a:solidFill>
              <a:latin typeface="Arial"/>
              <a:cs typeface="Arial"/>
            </a:endParaRPr>
          </a:p>
          <a:p>
            <a:pPr marL="12700">
              <a:lnSpc>
                <a:spcPts val="9975"/>
              </a:lnSpc>
            </a:pPr>
            <a:r>
              <a:rPr sz="10000" spc="315" dirty="0">
                <a:solidFill>
                  <a:srgbClr val="7030A0"/>
                </a:solidFill>
                <a:latin typeface="Tahoma"/>
                <a:cs typeface="Tahoma"/>
              </a:rPr>
              <a:t>«</a:t>
            </a:r>
            <a:r>
              <a:rPr sz="10000" b="1" spc="315" dirty="0">
                <a:solidFill>
                  <a:srgbClr val="7030A0"/>
                </a:solidFill>
                <a:latin typeface="Arial"/>
                <a:cs typeface="Arial"/>
              </a:rPr>
              <a:t>Колючки</a:t>
            </a:r>
            <a:r>
              <a:rPr sz="10000" spc="315" dirty="0">
                <a:solidFill>
                  <a:srgbClr val="7030A0"/>
                </a:solidFill>
                <a:latin typeface="Tahoma"/>
                <a:cs typeface="Tahoma"/>
              </a:rPr>
              <a:t>-</a:t>
            </a:r>
            <a:endParaRPr sz="10000" dirty="0">
              <a:solidFill>
                <a:srgbClr val="7030A0"/>
              </a:solidFill>
              <a:latin typeface="Tahoma"/>
              <a:cs typeface="Tahoma"/>
            </a:endParaRPr>
          </a:p>
          <a:p>
            <a:pPr marL="12700">
              <a:lnSpc>
                <a:spcPts val="10985"/>
              </a:lnSpc>
            </a:pPr>
            <a:r>
              <a:rPr sz="10000" b="1" spc="400" dirty="0">
                <a:solidFill>
                  <a:srgbClr val="7030A0"/>
                </a:solidFill>
                <a:latin typeface="Arial"/>
                <a:cs typeface="Arial"/>
              </a:rPr>
              <a:t>липучки</a:t>
            </a:r>
            <a:r>
              <a:rPr sz="10000" spc="400" dirty="0">
                <a:solidFill>
                  <a:srgbClr val="7030A0"/>
                </a:solidFill>
                <a:latin typeface="Tahoma"/>
                <a:cs typeface="Tahoma"/>
              </a:rPr>
              <a:t>»</a:t>
            </a:r>
            <a:endParaRPr sz="10000" dirty="0">
              <a:solidFill>
                <a:srgbClr val="7030A0"/>
              </a:solidFill>
              <a:latin typeface="Tahoma"/>
              <a:cs typeface="Tahom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14556"/>
            <a:ext cx="8664615" cy="94565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74D0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96803" y="1081713"/>
            <a:ext cx="602234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5" dirty="0">
                <a:solidFill>
                  <a:srgbClr val="7030A0"/>
                </a:solidFill>
              </a:rPr>
              <a:t>В</a:t>
            </a:r>
            <a:r>
              <a:rPr spc="-25" dirty="0">
                <a:solidFill>
                  <a:srgbClr val="7030A0"/>
                </a:solidFill>
              </a:rPr>
              <a:t>ы</a:t>
            </a:r>
            <a:r>
              <a:rPr spc="-254" dirty="0">
                <a:solidFill>
                  <a:srgbClr val="7030A0"/>
                </a:solidFill>
              </a:rPr>
              <a:t>с</a:t>
            </a:r>
            <a:r>
              <a:rPr spc="710" dirty="0">
                <a:solidFill>
                  <a:srgbClr val="7030A0"/>
                </a:solidFill>
              </a:rPr>
              <a:t>к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45" dirty="0">
                <a:solidFill>
                  <a:srgbClr val="7030A0"/>
                </a:solidFill>
              </a:rPr>
              <a:t>з</a:t>
            </a:r>
            <a:r>
              <a:rPr spc="-25" dirty="0">
                <a:solidFill>
                  <a:srgbClr val="7030A0"/>
                </a:solidFill>
              </a:rPr>
              <a:t>ы</a:t>
            </a:r>
            <a:r>
              <a:rPr spc="85" dirty="0">
                <a:solidFill>
                  <a:srgbClr val="7030A0"/>
                </a:solidFill>
              </a:rPr>
              <a:t>в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204" dirty="0">
                <a:solidFill>
                  <a:srgbClr val="7030A0"/>
                </a:solidFill>
              </a:rPr>
              <a:t>е</a:t>
            </a:r>
          </a:p>
        </p:txBody>
      </p:sp>
      <p:sp>
        <p:nvSpPr>
          <p:cNvPr id="4" name="object 4"/>
          <p:cNvSpPr/>
          <p:nvPr/>
        </p:nvSpPr>
        <p:spPr>
          <a:xfrm>
            <a:off x="1028718" y="2433021"/>
            <a:ext cx="10763250" cy="4581525"/>
          </a:xfrm>
          <a:custGeom>
            <a:avLst/>
            <a:gdLst/>
            <a:ahLst/>
            <a:cxnLst/>
            <a:rect l="l" t="t" r="r" b="b"/>
            <a:pathLst>
              <a:path w="10763250" h="4581525">
                <a:moveTo>
                  <a:pt x="10277230" y="4581524"/>
                </a:moveTo>
                <a:lnTo>
                  <a:pt x="485981" y="4581524"/>
                </a:lnTo>
                <a:lnTo>
                  <a:pt x="437948" y="4579149"/>
                </a:lnTo>
                <a:lnTo>
                  <a:pt x="390728" y="4572112"/>
                </a:lnTo>
                <a:lnTo>
                  <a:pt x="344641" y="4560545"/>
                </a:lnTo>
                <a:lnTo>
                  <a:pt x="300004" y="4544579"/>
                </a:lnTo>
                <a:lnTo>
                  <a:pt x="257137" y="4524346"/>
                </a:lnTo>
                <a:lnTo>
                  <a:pt x="216358" y="4499979"/>
                </a:lnTo>
                <a:lnTo>
                  <a:pt x="177987" y="4471608"/>
                </a:lnTo>
                <a:lnTo>
                  <a:pt x="142340" y="4439367"/>
                </a:lnTo>
                <a:lnTo>
                  <a:pt x="110057" y="4403766"/>
                </a:lnTo>
                <a:lnTo>
                  <a:pt x="81650" y="4365444"/>
                </a:lnTo>
                <a:lnTo>
                  <a:pt x="57251" y="4324717"/>
                </a:lnTo>
                <a:lnTo>
                  <a:pt x="36993" y="4281905"/>
                </a:lnTo>
                <a:lnTo>
                  <a:pt x="21006" y="4237326"/>
                </a:lnTo>
                <a:lnTo>
                  <a:pt x="9424" y="4191298"/>
                </a:lnTo>
                <a:lnTo>
                  <a:pt x="2378" y="4144139"/>
                </a:lnTo>
                <a:lnTo>
                  <a:pt x="0" y="4096167"/>
                </a:lnTo>
                <a:lnTo>
                  <a:pt x="0" y="485356"/>
                </a:lnTo>
                <a:lnTo>
                  <a:pt x="2378" y="437385"/>
                </a:lnTo>
                <a:lnTo>
                  <a:pt x="9424" y="390226"/>
                </a:lnTo>
                <a:lnTo>
                  <a:pt x="21006" y="344198"/>
                </a:lnTo>
                <a:lnTo>
                  <a:pt x="36993" y="299618"/>
                </a:lnTo>
                <a:lnTo>
                  <a:pt x="57251" y="256806"/>
                </a:lnTo>
                <a:lnTo>
                  <a:pt x="81650" y="216080"/>
                </a:lnTo>
                <a:lnTo>
                  <a:pt x="110057" y="177758"/>
                </a:lnTo>
                <a:lnTo>
                  <a:pt x="142340" y="142157"/>
                </a:lnTo>
                <a:lnTo>
                  <a:pt x="177987" y="109916"/>
                </a:lnTo>
                <a:lnTo>
                  <a:pt x="216358" y="81545"/>
                </a:lnTo>
                <a:lnTo>
                  <a:pt x="257137" y="57178"/>
                </a:lnTo>
                <a:lnTo>
                  <a:pt x="300004" y="36945"/>
                </a:lnTo>
                <a:lnTo>
                  <a:pt x="344641" y="20979"/>
                </a:lnTo>
                <a:lnTo>
                  <a:pt x="390728" y="9412"/>
                </a:lnTo>
                <a:lnTo>
                  <a:pt x="437948" y="2375"/>
                </a:lnTo>
                <a:lnTo>
                  <a:pt x="485981" y="0"/>
                </a:lnTo>
                <a:lnTo>
                  <a:pt x="10277230" y="0"/>
                </a:lnTo>
                <a:lnTo>
                  <a:pt x="10325264" y="2375"/>
                </a:lnTo>
                <a:lnTo>
                  <a:pt x="10372483" y="9412"/>
                </a:lnTo>
                <a:lnTo>
                  <a:pt x="10418571" y="20979"/>
                </a:lnTo>
                <a:lnTo>
                  <a:pt x="10463208" y="36945"/>
                </a:lnTo>
                <a:lnTo>
                  <a:pt x="10506075" y="57178"/>
                </a:lnTo>
                <a:lnTo>
                  <a:pt x="10546853" y="81545"/>
                </a:lnTo>
                <a:lnTo>
                  <a:pt x="10585225" y="109916"/>
                </a:lnTo>
                <a:lnTo>
                  <a:pt x="10620871" y="142157"/>
                </a:lnTo>
                <a:lnTo>
                  <a:pt x="10653154" y="177758"/>
                </a:lnTo>
                <a:lnTo>
                  <a:pt x="10681561" y="216080"/>
                </a:lnTo>
                <a:lnTo>
                  <a:pt x="10705960" y="256806"/>
                </a:lnTo>
                <a:lnTo>
                  <a:pt x="10726219" y="299618"/>
                </a:lnTo>
                <a:lnTo>
                  <a:pt x="10742205" y="344198"/>
                </a:lnTo>
                <a:lnTo>
                  <a:pt x="10753787" y="390226"/>
                </a:lnTo>
                <a:lnTo>
                  <a:pt x="10760834" y="437385"/>
                </a:lnTo>
                <a:lnTo>
                  <a:pt x="10763212" y="485356"/>
                </a:lnTo>
                <a:lnTo>
                  <a:pt x="10763212" y="4096167"/>
                </a:lnTo>
                <a:lnTo>
                  <a:pt x="10760834" y="4144139"/>
                </a:lnTo>
                <a:lnTo>
                  <a:pt x="10753787" y="4191298"/>
                </a:lnTo>
                <a:lnTo>
                  <a:pt x="10742205" y="4237326"/>
                </a:lnTo>
                <a:lnTo>
                  <a:pt x="10726219" y="4281905"/>
                </a:lnTo>
                <a:lnTo>
                  <a:pt x="10705960" y="4324717"/>
                </a:lnTo>
                <a:lnTo>
                  <a:pt x="10681561" y="4365444"/>
                </a:lnTo>
                <a:lnTo>
                  <a:pt x="10653154" y="4403766"/>
                </a:lnTo>
                <a:lnTo>
                  <a:pt x="10620871" y="4439367"/>
                </a:lnTo>
                <a:lnTo>
                  <a:pt x="10585225" y="4471608"/>
                </a:lnTo>
                <a:lnTo>
                  <a:pt x="10546853" y="4499979"/>
                </a:lnTo>
                <a:lnTo>
                  <a:pt x="10506075" y="4524346"/>
                </a:lnTo>
                <a:lnTo>
                  <a:pt x="10463208" y="4544579"/>
                </a:lnTo>
                <a:lnTo>
                  <a:pt x="10418571" y="4560545"/>
                </a:lnTo>
                <a:lnTo>
                  <a:pt x="10372483" y="4572112"/>
                </a:lnTo>
                <a:lnTo>
                  <a:pt x="10325264" y="4579149"/>
                </a:lnTo>
                <a:lnTo>
                  <a:pt x="10277230" y="45815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00374" y="1124729"/>
            <a:ext cx="5187624" cy="782955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545506" y="3008954"/>
            <a:ext cx="9351094" cy="2677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7100"/>
              </a:lnSpc>
              <a:spcBef>
                <a:spcPts val="100"/>
              </a:spcBef>
            </a:pPr>
            <a:r>
              <a:rPr sz="2800" spc="155" dirty="0">
                <a:solidFill>
                  <a:srgbClr val="313D37"/>
                </a:solidFill>
                <a:latin typeface="Lucida Sans Unicode"/>
                <a:cs typeface="Lucida Sans Unicode"/>
              </a:rPr>
              <a:t>«Нам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легко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видеть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10" dirty="0">
                <a:solidFill>
                  <a:srgbClr val="313D37"/>
                </a:solidFill>
                <a:latin typeface="Lucida Sans Unicode"/>
                <a:cs typeface="Lucida Sans Unicode"/>
              </a:rPr>
              <a:t>вещи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340" dirty="0">
                <a:solidFill>
                  <a:srgbClr val="313D37"/>
                </a:solidFill>
                <a:latin typeface="Lucida Sans Unicode"/>
                <a:cs typeface="Lucida Sans Unicode"/>
              </a:rPr>
              <a:t>с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00" dirty="0">
                <a:solidFill>
                  <a:srgbClr val="313D37"/>
                </a:solidFill>
                <a:latin typeface="Lucida Sans Unicode"/>
                <a:cs typeface="Lucida Sans Unicode"/>
              </a:rPr>
              <a:t>нашей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65" dirty="0">
                <a:solidFill>
                  <a:srgbClr val="313D37"/>
                </a:solidFill>
                <a:latin typeface="Lucida Sans Unicode"/>
                <a:cs typeface="Lucida Sans Unicode"/>
              </a:rPr>
              <a:t>собственной </a:t>
            </a:r>
            <a:r>
              <a:rPr sz="2800" spc="-869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30" dirty="0">
                <a:solidFill>
                  <a:srgbClr val="313D37"/>
                </a:solidFill>
                <a:latin typeface="Lucida Sans Unicode"/>
                <a:cs typeface="Lucida Sans Unicode"/>
              </a:rPr>
              <a:t>точки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зрения,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принимать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20" dirty="0">
                <a:solidFill>
                  <a:srgbClr val="313D37"/>
                </a:solidFill>
                <a:latin typeface="Lucida Sans Unicode"/>
                <a:cs typeface="Lucida Sans Unicode"/>
              </a:rPr>
              <a:t>во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внимание</a:t>
            </a:r>
            <a:r>
              <a:rPr sz="2800" spc="-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взгляды </a:t>
            </a:r>
            <a:r>
              <a:rPr sz="2800" spc="-87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5" dirty="0">
                <a:solidFill>
                  <a:srgbClr val="313D37"/>
                </a:solidFill>
                <a:latin typeface="Lucida Sans Unicode"/>
                <a:cs typeface="Lucida Sans Unicode"/>
              </a:rPr>
              <a:t>других </a:t>
            </a:r>
            <a:r>
              <a:rPr sz="28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людей </a:t>
            </a:r>
            <a:r>
              <a:rPr sz="28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гораздо </a:t>
            </a:r>
            <a:r>
              <a:rPr sz="28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труднее, </a:t>
            </a:r>
            <a:r>
              <a:rPr sz="28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и </a:t>
            </a:r>
            <a:r>
              <a:rPr sz="2800" spc="260" dirty="0">
                <a:solidFill>
                  <a:srgbClr val="313D37"/>
                </a:solidFill>
                <a:latin typeface="Lucida Sans Unicode"/>
                <a:cs typeface="Lucida Sans Unicode"/>
              </a:rPr>
              <a:t>уж </a:t>
            </a:r>
            <a:r>
              <a:rPr sz="2800" spc="200" dirty="0">
                <a:solidFill>
                  <a:srgbClr val="313D37"/>
                </a:solidFill>
                <a:latin typeface="Lucida Sans Unicode"/>
                <a:cs typeface="Lucida Sans Unicode"/>
              </a:rPr>
              <a:t>совсем </a:t>
            </a:r>
            <a:r>
              <a:rPr sz="2800" spc="204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95" dirty="0">
                <a:solidFill>
                  <a:srgbClr val="313D37"/>
                </a:solidFill>
                <a:latin typeface="Lucida Sans Unicode"/>
                <a:cs typeface="Lucida Sans Unicode"/>
              </a:rPr>
              <a:t>сложно</a:t>
            </a:r>
            <a:r>
              <a:rPr sz="2800" spc="-20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увидеть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25" dirty="0">
                <a:solidFill>
                  <a:srgbClr val="313D37"/>
                </a:solidFill>
                <a:latin typeface="Lucida Sans Unicode"/>
                <a:cs typeface="Lucida Sans Unicode"/>
              </a:rPr>
              <a:t>всю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картину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4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45" dirty="0">
                <a:solidFill>
                  <a:srgbClr val="313D37"/>
                </a:solidFill>
                <a:latin typeface="Lucida Sans Unicode"/>
                <a:cs typeface="Lucida Sans Unicode"/>
              </a:rPr>
              <a:t>целом»</a:t>
            </a:r>
            <a:endParaRPr sz="2800" dirty="0">
              <a:latin typeface="Lucida Sans Unicode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endParaRPr sz="2450" dirty="0">
              <a:latin typeface="Lucida Sans Unicode"/>
              <a:cs typeface="Lucida Sans Unicode"/>
            </a:endParaRPr>
          </a:p>
          <a:p>
            <a:pPr marL="12700" algn="ctr">
              <a:lnSpc>
                <a:spcPct val="100000"/>
              </a:lnSpc>
            </a:pPr>
            <a:r>
              <a:rPr sz="2800" spc="40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800" spc="-170" dirty="0">
                <a:solidFill>
                  <a:srgbClr val="313D37"/>
                </a:solidFill>
                <a:latin typeface="Lucida Sans Unicode"/>
                <a:cs typeface="Lucida Sans Unicode"/>
              </a:rPr>
              <a:t>.</a:t>
            </a:r>
            <a:r>
              <a:rPr sz="280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800" spc="-170" dirty="0">
                <a:solidFill>
                  <a:srgbClr val="313D37"/>
                </a:solidFill>
                <a:latin typeface="Lucida Sans Unicode"/>
                <a:cs typeface="Lucida Sans Unicode"/>
              </a:rPr>
              <a:t>.</a:t>
            </a:r>
            <a:r>
              <a:rPr sz="2800" spc="-19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15" dirty="0">
                <a:solidFill>
                  <a:srgbClr val="313D37"/>
                </a:solidFill>
                <a:latin typeface="Lucida Sans Unicode"/>
                <a:cs typeface="Lucida Sans Unicode"/>
              </a:rPr>
              <a:t>Бе</a:t>
            </a:r>
            <a:r>
              <a:rPr sz="2800" spc="170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800" spc="-40" dirty="0">
                <a:solidFill>
                  <a:srgbClr val="313D37"/>
                </a:solidFill>
                <a:latin typeface="Lucida Sans Unicode"/>
                <a:cs typeface="Lucida Sans Unicode"/>
              </a:rPr>
              <a:t>д</a:t>
            </a:r>
            <a:r>
              <a:rPr sz="2800" spc="180" dirty="0">
                <a:solidFill>
                  <a:srgbClr val="313D37"/>
                </a:solidFill>
                <a:latin typeface="Lucida Sans Unicode"/>
                <a:cs typeface="Lucida Sans Unicode"/>
              </a:rPr>
              <a:t>я</a:t>
            </a:r>
            <a:r>
              <a:rPr sz="2800" spc="21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800" spc="14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endParaRPr sz="28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BDD7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66054" y="5589358"/>
            <a:ext cx="2184304" cy="363262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042909" y="1976523"/>
            <a:ext cx="7411084" cy="6341745"/>
            <a:chOff x="1042909" y="1976523"/>
            <a:chExt cx="7411084" cy="6341745"/>
          </a:xfrm>
        </p:grpSpPr>
        <p:sp>
          <p:nvSpPr>
            <p:cNvPr id="5" name="object 5"/>
            <p:cNvSpPr/>
            <p:nvPr/>
          </p:nvSpPr>
          <p:spPr>
            <a:xfrm>
              <a:off x="1042898" y="2856991"/>
              <a:ext cx="7411084" cy="5461000"/>
            </a:xfrm>
            <a:custGeom>
              <a:avLst/>
              <a:gdLst/>
              <a:ahLst/>
              <a:cxnLst/>
              <a:rect l="l" t="t" r="r" b="b"/>
              <a:pathLst>
                <a:path w="7411084" h="5461000">
                  <a:moveTo>
                    <a:pt x="7410615" y="0"/>
                  </a:moveTo>
                  <a:lnTo>
                    <a:pt x="0" y="0"/>
                  </a:lnTo>
                  <a:lnTo>
                    <a:pt x="0" y="5118963"/>
                  </a:lnTo>
                  <a:lnTo>
                    <a:pt x="3012059" y="5118963"/>
                  </a:lnTo>
                  <a:lnTo>
                    <a:pt x="3058947" y="5190096"/>
                  </a:lnTo>
                  <a:lnTo>
                    <a:pt x="3289439" y="5367782"/>
                  </a:lnTo>
                  <a:lnTo>
                    <a:pt x="3565156" y="5460784"/>
                  </a:lnTo>
                  <a:lnTo>
                    <a:pt x="3856126" y="5458993"/>
                  </a:lnTo>
                  <a:lnTo>
                    <a:pt x="4130700" y="5362613"/>
                  </a:lnTo>
                  <a:lnTo>
                    <a:pt x="4358983" y="5182120"/>
                  </a:lnTo>
                  <a:lnTo>
                    <a:pt x="4399496" y="5118963"/>
                  </a:lnTo>
                  <a:lnTo>
                    <a:pt x="7410615" y="5118963"/>
                  </a:lnTo>
                  <a:lnTo>
                    <a:pt x="7410615" y="0"/>
                  </a:lnTo>
                  <a:close/>
                </a:path>
              </a:pathLst>
            </a:custGeom>
            <a:solidFill>
              <a:srgbClr val="7D57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19042" y="6916850"/>
              <a:ext cx="1057275" cy="1058545"/>
            </a:xfrm>
            <a:custGeom>
              <a:avLst/>
              <a:gdLst/>
              <a:ahLst/>
              <a:cxnLst/>
              <a:rect l="l" t="t" r="r" b="b"/>
              <a:pathLst>
                <a:path w="1057275" h="1058545">
                  <a:moveTo>
                    <a:pt x="503196" y="1058458"/>
                  </a:moveTo>
                  <a:lnTo>
                    <a:pt x="413188" y="1046227"/>
                  </a:lnTo>
                  <a:lnTo>
                    <a:pt x="326603" y="1018785"/>
                  </a:lnTo>
                  <a:lnTo>
                    <a:pt x="245982" y="976939"/>
                  </a:lnTo>
                  <a:lnTo>
                    <a:pt x="173693" y="921916"/>
                  </a:lnTo>
                  <a:lnTo>
                    <a:pt x="111872" y="855339"/>
                  </a:lnTo>
                  <a:lnTo>
                    <a:pt x="62343" y="779174"/>
                  </a:lnTo>
                  <a:lnTo>
                    <a:pt x="26557" y="695660"/>
                  </a:lnTo>
                  <a:lnTo>
                    <a:pt x="5569" y="607248"/>
                  </a:lnTo>
                  <a:lnTo>
                    <a:pt x="0" y="516548"/>
                  </a:lnTo>
                  <a:lnTo>
                    <a:pt x="10011" y="426237"/>
                  </a:lnTo>
                  <a:lnTo>
                    <a:pt x="35307" y="338968"/>
                  </a:lnTo>
                  <a:lnTo>
                    <a:pt x="75148" y="257305"/>
                  </a:lnTo>
                  <a:lnTo>
                    <a:pt x="128359" y="183658"/>
                  </a:lnTo>
                  <a:lnTo>
                    <a:pt x="193366" y="120201"/>
                  </a:lnTo>
                  <a:lnTo>
                    <a:pt x="268260" y="68796"/>
                  </a:lnTo>
                  <a:lnTo>
                    <a:pt x="350843" y="30954"/>
                  </a:lnTo>
                  <a:lnTo>
                    <a:pt x="438678" y="7794"/>
                  </a:lnTo>
                  <a:lnTo>
                    <a:pt x="529169" y="0"/>
                  </a:lnTo>
                  <a:lnTo>
                    <a:pt x="581052" y="2549"/>
                  </a:lnTo>
                  <a:lnTo>
                    <a:pt x="670344" y="19180"/>
                  </a:lnTo>
                  <a:lnTo>
                    <a:pt x="755486" y="50841"/>
                  </a:lnTo>
                  <a:lnTo>
                    <a:pt x="833964" y="96599"/>
                  </a:lnTo>
                  <a:lnTo>
                    <a:pt x="903461" y="155100"/>
                  </a:lnTo>
                  <a:lnTo>
                    <a:pt x="961937" y="224626"/>
                  </a:lnTo>
                  <a:lnTo>
                    <a:pt x="1007676" y="303136"/>
                  </a:lnTo>
                  <a:lnTo>
                    <a:pt x="1039324" y="388313"/>
                  </a:lnTo>
                  <a:lnTo>
                    <a:pt x="1055949" y="477642"/>
                  </a:lnTo>
                  <a:lnTo>
                    <a:pt x="1057065" y="568500"/>
                  </a:lnTo>
                  <a:lnTo>
                    <a:pt x="1042635" y="658217"/>
                  </a:lnTo>
                  <a:lnTo>
                    <a:pt x="1013085" y="744145"/>
                  </a:lnTo>
                  <a:lnTo>
                    <a:pt x="969289" y="823747"/>
                  </a:lnTo>
                  <a:lnTo>
                    <a:pt x="912536" y="894689"/>
                  </a:lnTo>
                  <a:lnTo>
                    <a:pt x="844490" y="954884"/>
                  </a:lnTo>
                  <a:lnTo>
                    <a:pt x="767157" y="1002554"/>
                  </a:lnTo>
                  <a:lnTo>
                    <a:pt x="682825" y="1036293"/>
                  </a:lnTo>
                  <a:lnTo>
                    <a:pt x="593968" y="1055112"/>
                  </a:lnTo>
                  <a:lnTo>
                    <a:pt x="503196" y="1058458"/>
                  </a:lnTo>
                  <a:close/>
                </a:path>
              </a:pathLst>
            </a:custGeom>
            <a:solidFill>
              <a:srgbClr val="5D3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72238" y="2327436"/>
              <a:ext cx="6352540" cy="5119370"/>
            </a:xfrm>
            <a:custGeom>
              <a:avLst/>
              <a:gdLst/>
              <a:ahLst/>
              <a:cxnLst/>
              <a:rect l="l" t="t" r="r" b="b"/>
              <a:pathLst>
                <a:path w="6352540" h="5119370">
                  <a:moveTo>
                    <a:pt x="6351947" y="5118961"/>
                  </a:moveTo>
                  <a:lnTo>
                    <a:pt x="0" y="5118961"/>
                  </a:lnTo>
                  <a:lnTo>
                    <a:pt x="0" y="882579"/>
                  </a:lnTo>
                  <a:lnTo>
                    <a:pt x="352885" y="0"/>
                  </a:lnTo>
                  <a:lnTo>
                    <a:pt x="2999530" y="529547"/>
                  </a:lnTo>
                  <a:lnTo>
                    <a:pt x="3352416" y="529547"/>
                  </a:lnTo>
                  <a:lnTo>
                    <a:pt x="5999061" y="0"/>
                  </a:lnTo>
                  <a:lnTo>
                    <a:pt x="6351947" y="882579"/>
                  </a:lnTo>
                  <a:lnTo>
                    <a:pt x="6351947" y="5118961"/>
                  </a:lnTo>
                  <a:close/>
                </a:path>
              </a:pathLst>
            </a:custGeom>
            <a:solidFill>
              <a:srgbClr val="D6CC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72238" y="6916851"/>
              <a:ext cx="6352540" cy="529590"/>
            </a:xfrm>
            <a:custGeom>
              <a:avLst/>
              <a:gdLst/>
              <a:ahLst/>
              <a:cxnLst/>
              <a:rect l="l" t="t" r="r" b="b"/>
              <a:pathLst>
                <a:path w="6352540" h="529590">
                  <a:moveTo>
                    <a:pt x="2999530" y="529547"/>
                  </a:moveTo>
                  <a:lnTo>
                    <a:pt x="0" y="529547"/>
                  </a:lnTo>
                  <a:lnTo>
                    <a:pt x="352885" y="0"/>
                  </a:lnTo>
                  <a:lnTo>
                    <a:pt x="2999530" y="0"/>
                  </a:lnTo>
                  <a:lnTo>
                    <a:pt x="2999530" y="529547"/>
                  </a:lnTo>
                  <a:close/>
                </a:path>
                <a:path w="6352540" h="529590">
                  <a:moveTo>
                    <a:pt x="6351947" y="529547"/>
                  </a:moveTo>
                  <a:lnTo>
                    <a:pt x="3352416" y="529547"/>
                  </a:lnTo>
                  <a:lnTo>
                    <a:pt x="3352416" y="0"/>
                  </a:lnTo>
                  <a:lnTo>
                    <a:pt x="5999061" y="0"/>
                  </a:lnTo>
                  <a:lnTo>
                    <a:pt x="6351947" y="529547"/>
                  </a:lnTo>
                  <a:close/>
                </a:path>
              </a:pathLst>
            </a:custGeom>
            <a:solidFill>
              <a:srgbClr val="BCAA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25124" y="2327436"/>
              <a:ext cx="5646420" cy="5119370"/>
            </a:xfrm>
            <a:custGeom>
              <a:avLst/>
              <a:gdLst/>
              <a:ahLst/>
              <a:cxnLst/>
              <a:rect l="l" t="t" r="r" b="b"/>
              <a:pathLst>
                <a:path w="5646420" h="5119370">
                  <a:moveTo>
                    <a:pt x="2999530" y="5118961"/>
                  </a:moveTo>
                  <a:lnTo>
                    <a:pt x="2999530" y="529547"/>
                  </a:lnTo>
                  <a:lnTo>
                    <a:pt x="3413069" y="223402"/>
                  </a:lnTo>
                  <a:lnTo>
                    <a:pt x="4322853" y="66193"/>
                  </a:lnTo>
                  <a:lnTo>
                    <a:pt x="5232637" y="8274"/>
                  </a:lnTo>
                  <a:lnTo>
                    <a:pt x="5646175" y="0"/>
                  </a:lnTo>
                  <a:lnTo>
                    <a:pt x="5646175" y="4589414"/>
                  </a:lnTo>
                  <a:lnTo>
                    <a:pt x="5232637" y="4597688"/>
                  </a:lnTo>
                  <a:lnTo>
                    <a:pt x="4322853" y="4655607"/>
                  </a:lnTo>
                  <a:lnTo>
                    <a:pt x="3413069" y="4812817"/>
                  </a:lnTo>
                  <a:lnTo>
                    <a:pt x="2999530" y="5118961"/>
                  </a:lnTo>
                  <a:close/>
                </a:path>
                <a:path w="5646420" h="5119370">
                  <a:moveTo>
                    <a:pt x="2646644" y="5118961"/>
                  </a:moveTo>
                  <a:lnTo>
                    <a:pt x="2233106" y="4812817"/>
                  </a:lnTo>
                  <a:lnTo>
                    <a:pt x="1323322" y="4655607"/>
                  </a:lnTo>
                  <a:lnTo>
                    <a:pt x="413538" y="4597688"/>
                  </a:lnTo>
                  <a:lnTo>
                    <a:pt x="0" y="4589414"/>
                  </a:lnTo>
                  <a:lnTo>
                    <a:pt x="0" y="0"/>
                  </a:lnTo>
                  <a:lnTo>
                    <a:pt x="413538" y="8274"/>
                  </a:lnTo>
                  <a:lnTo>
                    <a:pt x="1323322" y="66193"/>
                  </a:lnTo>
                  <a:lnTo>
                    <a:pt x="2233106" y="223402"/>
                  </a:lnTo>
                  <a:lnTo>
                    <a:pt x="2646644" y="529547"/>
                  </a:lnTo>
                  <a:lnTo>
                    <a:pt x="2646644" y="5118961"/>
                  </a:lnTo>
                  <a:close/>
                </a:path>
              </a:pathLst>
            </a:custGeom>
            <a:solidFill>
              <a:srgbClr val="EFEB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03543" y="1976523"/>
              <a:ext cx="1036955" cy="1037590"/>
            </a:xfrm>
            <a:custGeom>
              <a:avLst/>
              <a:gdLst/>
              <a:ahLst/>
              <a:cxnLst/>
              <a:rect l="l" t="t" r="r" b="b"/>
              <a:pathLst>
                <a:path w="1036954" h="1037589">
                  <a:moveTo>
                    <a:pt x="529046" y="1037207"/>
                  </a:moveTo>
                  <a:lnTo>
                    <a:pt x="495028" y="1037207"/>
                  </a:lnTo>
                  <a:lnTo>
                    <a:pt x="467785" y="1020262"/>
                  </a:lnTo>
                  <a:lnTo>
                    <a:pt x="456634" y="986371"/>
                  </a:lnTo>
                  <a:lnTo>
                    <a:pt x="408639" y="794467"/>
                  </a:lnTo>
                  <a:lnTo>
                    <a:pt x="386674" y="748717"/>
                  </a:lnTo>
                  <a:lnTo>
                    <a:pt x="356993" y="708525"/>
                  </a:lnTo>
                  <a:lnTo>
                    <a:pt x="321138" y="674509"/>
                  </a:lnTo>
                  <a:lnTo>
                    <a:pt x="280654" y="647285"/>
                  </a:lnTo>
                  <a:lnTo>
                    <a:pt x="237083" y="627472"/>
                  </a:lnTo>
                  <a:lnTo>
                    <a:pt x="50815" y="580384"/>
                  </a:lnTo>
                  <a:lnTo>
                    <a:pt x="16938" y="560755"/>
                  </a:lnTo>
                  <a:lnTo>
                    <a:pt x="0" y="529265"/>
                  </a:lnTo>
                  <a:lnTo>
                    <a:pt x="0" y="495233"/>
                  </a:lnTo>
                  <a:lnTo>
                    <a:pt x="16938" y="467979"/>
                  </a:lnTo>
                  <a:lnTo>
                    <a:pt x="50815" y="456823"/>
                  </a:lnTo>
                  <a:lnTo>
                    <a:pt x="242639" y="408808"/>
                  </a:lnTo>
                  <a:lnTo>
                    <a:pt x="288370" y="386834"/>
                  </a:lnTo>
                  <a:lnTo>
                    <a:pt x="328546" y="357140"/>
                  </a:lnTo>
                  <a:lnTo>
                    <a:pt x="362548" y="321271"/>
                  </a:lnTo>
                  <a:lnTo>
                    <a:pt x="389761" y="280770"/>
                  </a:lnTo>
                  <a:lnTo>
                    <a:pt x="409565" y="237181"/>
                  </a:lnTo>
                  <a:lnTo>
                    <a:pt x="456634" y="50836"/>
                  </a:lnTo>
                  <a:lnTo>
                    <a:pt x="467785" y="16945"/>
                  </a:lnTo>
                  <a:lnTo>
                    <a:pt x="495028" y="0"/>
                  </a:lnTo>
                  <a:lnTo>
                    <a:pt x="529046" y="0"/>
                  </a:lnTo>
                  <a:lnTo>
                    <a:pt x="560524" y="16945"/>
                  </a:lnTo>
                  <a:lnTo>
                    <a:pt x="580144" y="50836"/>
                  </a:lnTo>
                  <a:lnTo>
                    <a:pt x="628139" y="242739"/>
                  </a:lnTo>
                  <a:lnTo>
                    <a:pt x="650104" y="288489"/>
                  </a:lnTo>
                  <a:lnTo>
                    <a:pt x="679786" y="328681"/>
                  </a:lnTo>
                  <a:lnTo>
                    <a:pt x="715640" y="362698"/>
                  </a:lnTo>
                  <a:lnTo>
                    <a:pt x="756125" y="389922"/>
                  </a:lnTo>
                  <a:lnTo>
                    <a:pt x="799695" y="409735"/>
                  </a:lnTo>
                  <a:lnTo>
                    <a:pt x="985963" y="456823"/>
                  </a:lnTo>
                  <a:lnTo>
                    <a:pt x="1019840" y="476451"/>
                  </a:lnTo>
                  <a:lnTo>
                    <a:pt x="1036779" y="507942"/>
                  </a:lnTo>
                  <a:lnTo>
                    <a:pt x="1036779" y="541974"/>
                  </a:lnTo>
                  <a:lnTo>
                    <a:pt x="1019840" y="569228"/>
                  </a:lnTo>
                  <a:lnTo>
                    <a:pt x="985963" y="580384"/>
                  </a:lnTo>
                  <a:lnTo>
                    <a:pt x="794139" y="628398"/>
                  </a:lnTo>
                  <a:lnTo>
                    <a:pt x="748408" y="650373"/>
                  </a:lnTo>
                  <a:lnTo>
                    <a:pt x="708233" y="680066"/>
                  </a:lnTo>
                  <a:lnTo>
                    <a:pt x="674230" y="715936"/>
                  </a:lnTo>
                  <a:lnTo>
                    <a:pt x="647018" y="756437"/>
                  </a:lnTo>
                  <a:lnTo>
                    <a:pt x="627213" y="800025"/>
                  </a:lnTo>
                  <a:lnTo>
                    <a:pt x="580144" y="986371"/>
                  </a:lnTo>
                  <a:lnTo>
                    <a:pt x="560524" y="1020262"/>
                  </a:lnTo>
                  <a:lnTo>
                    <a:pt x="529046" y="1037207"/>
                  </a:lnTo>
                  <a:close/>
                </a:path>
              </a:pathLst>
            </a:custGeom>
            <a:solidFill>
              <a:srgbClr val="FF8A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37701" y="4088183"/>
              <a:ext cx="732790" cy="732790"/>
            </a:xfrm>
            <a:custGeom>
              <a:avLst/>
              <a:gdLst/>
              <a:ahLst/>
              <a:cxnLst/>
              <a:rect l="l" t="t" r="r" b="b"/>
              <a:pathLst>
                <a:path w="732790" h="732789">
                  <a:moveTo>
                    <a:pt x="366118" y="732541"/>
                  </a:moveTo>
                  <a:lnTo>
                    <a:pt x="340755" y="722612"/>
                  </a:lnTo>
                  <a:lnTo>
                    <a:pt x="322008" y="692825"/>
                  </a:lnTo>
                  <a:lnTo>
                    <a:pt x="304364" y="586915"/>
                  </a:lnTo>
                  <a:lnTo>
                    <a:pt x="289542" y="544975"/>
                  </a:lnTo>
                  <a:lnTo>
                    <a:pt x="266252" y="505577"/>
                  </a:lnTo>
                  <a:lnTo>
                    <a:pt x="234492" y="471262"/>
                  </a:lnTo>
                  <a:lnTo>
                    <a:pt x="194263" y="444573"/>
                  </a:lnTo>
                  <a:lnTo>
                    <a:pt x="145565" y="428051"/>
                  </a:lnTo>
                  <a:lnTo>
                    <a:pt x="39699" y="410399"/>
                  </a:lnTo>
                  <a:lnTo>
                    <a:pt x="9924" y="391644"/>
                  </a:lnTo>
                  <a:lnTo>
                    <a:pt x="0" y="366270"/>
                  </a:lnTo>
                  <a:lnTo>
                    <a:pt x="9924" y="340896"/>
                  </a:lnTo>
                  <a:lnTo>
                    <a:pt x="39699" y="322141"/>
                  </a:lnTo>
                  <a:lnTo>
                    <a:pt x="145565" y="304490"/>
                  </a:lnTo>
                  <a:lnTo>
                    <a:pt x="187488" y="289662"/>
                  </a:lnTo>
                  <a:lnTo>
                    <a:pt x="226870" y="266362"/>
                  </a:lnTo>
                  <a:lnTo>
                    <a:pt x="261170" y="234589"/>
                  </a:lnTo>
                  <a:lnTo>
                    <a:pt x="287848" y="194344"/>
                  </a:lnTo>
                  <a:lnTo>
                    <a:pt x="304364" y="145625"/>
                  </a:lnTo>
                  <a:lnTo>
                    <a:pt x="322008" y="39716"/>
                  </a:lnTo>
                  <a:lnTo>
                    <a:pt x="343236" y="9929"/>
                  </a:lnTo>
                  <a:lnTo>
                    <a:pt x="372735" y="0"/>
                  </a:lnTo>
                  <a:lnTo>
                    <a:pt x="398926" y="9929"/>
                  </a:lnTo>
                  <a:lnTo>
                    <a:pt x="410229" y="39716"/>
                  </a:lnTo>
                  <a:lnTo>
                    <a:pt x="427873" y="145625"/>
                  </a:lnTo>
                  <a:lnTo>
                    <a:pt x="442694" y="187565"/>
                  </a:lnTo>
                  <a:lnTo>
                    <a:pt x="465985" y="226964"/>
                  </a:lnTo>
                  <a:lnTo>
                    <a:pt x="497745" y="261278"/>
                  </a:lnTo>
                  <a:lnTo>
                    <a:pt x="537974" y="287968"/>
                  </a:lnTo>
                  <a:lnTo>
                    <a:pt x="586672" y="304490"/>
                  </a:lnTo>
                  <a:lnTo>
                    <a:pt x="692538" y="322141"/>
                  </a:lnTo>
                  <a:lnTo>
                    <a:pt x="722312" y="340896"/>
                  </a:lnTo>
                  <a:lnTo>
                    <a:pt x="732237" y="366270"/>
                  </a:lnTo>
                  <a:lnTo>
                    <a:pt x="722312" y="391644"/>
                  </a:lnTo>
                  <a:lnTo>
                    <a:pt x="692538" y="410399"/>
                  </a:lnTo>
                  <a:lnTo>
                    <a:pt x="586672" y="428051"/>
                  </a:lnTo>
                  <a:lnTo>
                    <a:pt x="544749" y="442878"/>
                  </a:lnTo>
                  <a:lnTo>
                    <a:pt x="505367" y="466178"/>
                  </a:lnTo>
                  <a:lnTo>
                    <a:pt x="471067" y="497951"/>
                  </a:lnTo>
                  <a:lnTo>
                    <a:pt x="444388" y="538197"/>
                  </a:lnTo>
                  <a:lnTo>
                    <a:pt x="427873" y="586915"/>
                  </a:lnTo>
                  <a:lnTo>
                    <a:pt x="410229" y="692825"/>
                  </a:lnTo>
                  <a:lnTo>
                    <a:pt x="391482" y="722612"/>
                  </a:lnTo>
                  <a:lnTo>
                    <a:pt x="366118" y="732541"/>
                  </a:lnTo>
                  <a:close/>
                </a:path>
              </a:pathLst>
            </a:custGeom>
            <a:solidFill>
              <a:srgbClr val="FF6F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91055" y="5323794"/>
              <a:ext cx="732790" cy="732790"/>
            </a:xfrm>
            <a:custGeom>
              <a:avLst/>
              <a:gdLst/>
              <a:ahLst/>
              <a:cxnLst/>
              <a:rect l="l" t="t" r="r" b="b"/>
              <a:pathLst>
                <a:path w="732789" h="732789">
                  <a:moveTo>
                    <a:pt x="366119" y="732541"/>
                  </a:moveTo>
                  <a:lnTo>
                    <a:pt x="340755" y="722612"/>
                  </a:lnTo>
                  <a:lnTo>
                    <a:pt x="322008" y="692825"/>
                  </a:lnTo>
                  <a:lnTo>
                    <a:pt x="304364" y="586915"/>
                  </a:lnTo>
                  <a:lnTo>
                    <a:pt x="289542" y="544975"/>
                  </a:lnTo>
                  <a:lnTo>
                    <a:pt x="266252" y="505577"/>
                  </a:lnTo>
                  <a:lnTo>
                    <a:pt x="234492" y="471262"/>
                  </a:lnTo>
                  <a:lnTo>
                    <a:pt x="194263" y="444573"/>
                  </a:lnTo>
                  <a:lnTo>
                    <a:pt x="145565" y="428051"/>
                  </a:lnTo>
                  <a:lnTo>
                    <a:pt x="39699" y="410399"/>
                  </a:lnTo>
                  <a:lnTo>
                    <a:pt x="9924" y="391644"/>
                  </a:lnTo>
                  <a:lnTo>
                    <a:pt x="0" y="366270"/>
                  </a:lnTo>
                  <a:lnTo>
                    <a:pt x="9924" y="340896"/>
                  </a:lnTo>
                  <a:lnTo>
                    <a:pt x="39699" y="322141"/>
                  </a:lnTo>
                  <a:lnTo>
                    <a:pt x="145565" y="304490"/>
                  </a:lnTo>
                  <a:lnTo>
                    <a:pt x="187488" y="289662"/>
                  </a:lnTo>
                  <a:lnTo>
                    <a:pt x="226870" y="266362"/>
                  </a:lnTo>
                  <a:lnTo>
                    <a:pt x="261170" y="234589"/>
                  </a:lnTo>
                  <a:lnTo>
                    <a:pt x="287848" y="194344"/>
                  </a:lnTo>
                  <a:lnTo>
                    <a:pt x="304364" y="145625"/>
                  </a:lnTo>
                  <a:lnTo>
                    <a:pt x="322008" y="39716"/>
                  </a:lnTo>
                  <a:lnTo>
                    <a:pt x="343236" y="9929"/>
                  </a:lnTo>
                  <a:lnTo>
                    <a:pt x="372735" y="0"/>
                  </a:lnTo>
                  <a:lnTo>
                    <a:pt x="398926" y="9929"/>
                  </a:lnTo>
                  <a:lnTo>
                    <a:pt x="410230" y="39716"/>
                  </a:lnTo>
                  <a:lnTo>
                    <a:pt x="427874" y="145625"/>
                  </a:lnTo>
                  <a:lnTo>
                    <a:pt x="442695" y="187565"/>
                  </a:lnTo>
                  <a:lnTo>
                    <a:pt x="465986" y="226964"/>
                  </a:lnTo>
                  <a:lnTo>
                    <a:pt x="497745" y="261278"/>
                  </a:lnTo>
                  <a:lnTo>
                    <a:pt x="537974" y="287968"/>
                  </a:lnTo>
                  <a:lnTo>
                    <a:pt x="586673" y="304490"/>
                  </a:lnTo>
                  <a:lnTo>
                    <a:pt x="692538" y="322141"/>
                  </a:lnTo>
                  <a:lnTo>
                    <a:pt x="722313" y="340896"/>
                  </a:lnTo>
                  <a:lnTo>
                    <a:pt x="732238" y="366270"/>
                  </a:lnTo>
                  <a:lnTo>
                    <a:pt x="722313" y="391644"/>
                  </a:lnTo>
                  <a:lnTo>
                    <a:pt x="692538" y="410399"/>
                  </a:lnTo>
                  <a:lnTo>
                    <a:pt x="586673" y="428051"/>
                  </a:lnTo>
                  <a:lnTo>
                    <a:pt x="544750" y="442878"/>
                  </a:lnTo>
                  <a:lnTo>
                    <a:pt x="505368" y="466178"/>
                  </a:lnTo>
                  <a:lnTo>
                    <a:pt x="471067" y="497951"/>
                  </a:lnTo>
                  <a:lnTo>
                    <a:pt x="444389" y="538197"/>
                  </a:lnTo>
                  <a:lnTo>
                    <a:pt x="427874" y="586915"/>
                  </a:lnTo>
                  <a:lnTo>
                    <a:pt x="410230" y="692825"/>
                  </a:lnTo>
                  <a:lnTo>
                    <a:pt x="391482" y="722612"/>
                  </a:lnTo>
                  <a:lnTo>
                    <a:pt x="366119" y="732541"/>
                  </a:lnTo>
                  <a:close/>
                </a:path>
              </a:pathLst>
            </a:custGeom>
            <a:solidFill>
              <a:srgbClr val="FF8A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37209" y="3744024"/>
            <a:ext cx="123825" cy="12382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37209" y="4658424"/>
            <a:ext cx="123825" cy="123824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8844280" algn="ctr">
              <a:lnSpc>
                <a:spcPct val="100000"/>
              </a:lnSpc>
              <a:spcBef>
                <a:spcPts val="340"/>
              </a:spcBef>
            </a:pPr>
            <a:r>
              <a:rPr spc="190" dirty="0">
                <a:solidFill>
                  <a:srgbClr val="7030A0"/>
                </a:solidFill>
              </a:rPr>
              <a:t>Вопросы</a:t>
            </a:r>
            <a:r>
              <a:rPr spc="-220" dirty="0">
                <a:solidFill>
                  <a:srgbClr val="7030A0"/>
                </a:solidFill>
              </a:rPr>
              <a:t> </a:t>
            </a:r>
            <a:r>
              <a:rPr spc="95" dirty="0">
                <a:solidFill>
                  <a:srgbClr val="7030A0"/>
                </a:solidFill>
              </a:rPr>
              <a:t>для</a:t>
            </a:r>
            <a:r>
              <a:rPr spc="-215" dirty="0">
                <a:solidFill>
                  <a:srgbClr val="7030A0"/>
                </a:solidFill>
              </a:rPr>
              <a:t> </a:t>
            </a:r>
            <a:r>
              <a:rPr spc="175" dirty="0">
                <a:solidFill>
                  <a:srgbClr val="7030A0"/>
                </a:solidFill>
              </a:rPr>
              <a:t>обсуждения</a:t>
            </a:r>
          </a:p>
          <a:p>
            <a:pPr marL="9448165" marR="416559" algn="ctr">
              <a:lnSpc>
                <a:spcPct val="107100"/>
              </a:lnSpc>
            </a:pPr>
            <a:r>
              <a:rPr spc="185" dirty="0">
                <a:solidFill>
                  <a:srgbClr val="7030A0"/>
                </a:solidFill>
              </a:rPr>
              <a:t>Как</a:t>
            </a:r>
            <a:r>
              <a:rPr spc="-210" dirty="0">
                <a:solidFill>
                  <a:srgbClr val="7030A0"/>
                </a:solidFill>
              </a:rPr>
              <a:t> </a:t>
            </a:r>
            <a:r>
              <a:rPr spc="210" dirty="0">
                <a:solidFill>
                  <a:srgbClr val="7030A0"/>
                </a:solidFill>
              </a:rPr>
              <a:t>вы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95" dirty="0">
                <a:solidFill>
                  <a:srgbClr val="7030A0"/>
                </a:solidFill>
              </a:rPr>
              <a:t>думаете,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35" dirty="0">
                <a:solidFill>
                  <a:srgbClr val="7030A0"/>
                </a:solidFill>
              </a:rPr>
              <a:t>почему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14" dirty="0">
                <a:solidFill>
                  <a:srgbClr val="7030A0"/>
                </a:solidFill>
              </a:rPr>
              <a:t>родители </a:t>
            </a:r>
            <a:r>
              <a:rPr spc="-869" dirty="0">
                <a:solidFill>
                  <a:srgbClr val="7030A0"/>
                </a:solidFill>
              </a:rPr>
              <a:t> </a:t>
            </a:r>
            <a:r>
              <a:rPr spc="130" dirty="0">
                <a:solidFill>
                  <a:srgbClr val="7030A0"/>
                </a:solidFill>
              </a:rPr>
              <a:t>повели</a:t>
            </a:r>
            <a:r>
              <a:rPr spc="-200" dirty="0">
                <a:solidFill>
                  <a:srgbClr val="7030A0"/>
                </a:solidFill>
              </a:rPr>
              <a:t> </a:t>
            </a:r>
            <a:r>
              <a:rPr spc="240" dirty="0">
                <a:solidFill>
                  <a:srgbClr val="7030A0"/>
                </a:solidFill>
              </a:rPr>
              <a:t>себя</a:t>
            </a:r>
            <a:r>
              <a:rPr spc="-200" dirty="0">
                <a:solidFill>
                  <a:srgbClr val="7030A0"/>
                </a:solidFill>
              </a:rPr>
              <a:t> </a:t>
            </a:r>
            <a:r>
              <a:rPr spc="120" dirty="0">
                <a:solidFill>
                  <a:srgbClr val="7030A0"/>
                </a:solidFill>
              </a:rPr>
              <a:t>таким</a:t>
            </a:r>
            <a:r>
              <a:rPr spc="-195" dirty="0">
                <a:solidFill>
                  <a:srgbClr val="7030A0"/>
                </a:solidFill>
              </a:rPr>
              <a:t> </a:t>
            </a:r>
            <a:r>
              <a:rPr spc="190" dirty="0">
                <a:solidFill>
                  <a:srgbClr val="7030A0"/>
                </a:solidFill>
              </a:rPr>
              <a:t>образом?</a:t>
            </a:r>
          </a:p>
          <a:p>
            <a:pPr marL="9448165" marR="5080" algn="ctr">
              <a:lnSpc>
                <a:spcPct val="107100"/>
              </a:lnSpc>
            </a:pPr>
            <a:r>
              <a:rPr spc="170" dirty="0">
                <a:solidFill>
                  <a:srgbClr val="7030A0"/>
                </a:solidFill>
              </a:rPr>
              <a:t>Можно</a:t>
            </a:r>
            <a:r>
              <a:rPr spc="-210" dirty="0">
                <a:solidFill>
                  <a:srgbClr val="7030A0"/>
                </a:solidFill>
              </a:rPr>
              <a:t> </a:t>
            </a:r>
            <a:r>
              <a:rPr spc="125" dirty="0">
                <a:solidFill>
                  <a:srgbClr val="7030A0"/>
                </a:solidFill>
              </a:rPr>
              <a:t>ли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25" dirty="0">
                <a:solidFill>
                  <a:srgbClr val="7030A0"/>
                </a:solidFill>
              </a:rPr>
              <a:t>судить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10" dirty="0">
                <a:solidFill>
                  <a:srgbClr val="7030A0"/>
                </a:solidFill>
              </a:rPr>
              <a:t>о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70" dirty="0">
                <a:solidFill>
                  <a:srgbClr val="7030A0"/>
                </a:solidFill>
              </a:rPr>
              <a:t>человеке</a:t>
            </a:r>
            <a:r>
              <a:rPr spc="-204" dirty="0">
                <a:solidFill>
                  <a:srgbClr val="7030A0"/>
                </a:solidFill>
              </a:rPr>
              <a:t> </a:t>
            </a:r>
            <a:r>
              <a:rPr spc="120" dirty="0">
                <a:solidFill>
                  <a:srgbClr val="7030A0"/>
                </a:solidFill>
              </a:rPr>
              <a:t>только </a:t>
            </a:r>
            <a:r>
              <a:rPr spc="-875" dirty="0">
                <a:solidFill>
                  <a:srgbClr val="7030A0"/>
                </a:solidFill>
              </a:rPr>
              <a:t> </a:t>
            </a:r>
            <a:r>
              <a:rPr spc="95" dirty="0">
                <a:solidFill>
                  <a:srgbClr val="7030A0"/>
                </a:solidFill>
              </a:rPr>
              <a:t>по</a:t>
            </a:r>
            <a:r>
              <a:rPr spc="-200" dirty="0">
                <a:solidFill>
                  <a:srgbClr val="7030A0"/>
                </a:solidFill>
              </a:rPr>
              <a:t> </a:t>
            </a:r>
            <a:r>
              <a:rPr spc="75" dirty="0">
                <a:solidFill>
                  <a:srgbClr val="7030A0"/>
                </a:solidFill>
              </a:rPr>
              <a:t>его</a:t>
            </a:r>
            <a:r>
              <a:rPr spc="-200" dirty="0">
                <a:solidFill>
                  <a:srgbClr val="7030A0"/>
                </a:solidFill>
              </a:rPr>
              <a:t> </a:t>
            </a:r>
            <a:r>
              <a:rPr spc="170" dirty="0">
                <a:solidFill>
                  <a:srgbClr val="7030A0"/>
                </a:solidFill>
              </a:rPr>
              <a:t>внешнему</a:t>
            </a:r>
            <a:r>
              <a:rPr spc="-195" dirty="0">
                <a:solidFill>
                  <a:srgbClr val="7030A0"/>
                </a:solidFill>
              </a:rPr>
              <a:t> </a:t>
            </a:r>
            <a:r>
              <a:rPr spc="160" dirty="0">
                <a:solidFill>
                  <a:srgbClr val="7030A0"/>
                </a:solidFill>
              </a:rPr>
              <a:t>виду?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0564474" y="1272606"/>
            <a:ext cx="482792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625" dirty="0">
                <a:solidFill>
                  <a:srgbClr val="7030A0"/>
                </a:solidFill>
              </a:rPr>
              <a:t>И</a:t>
            </a:r>
            <a:r>
              <a:rPr spc="-254" dirty="0">
                <a:solidFill>
                  <a:srgbClr val="7030A0"/>
                </a:solidFill>
              </a:rPr>
              <a:t>с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55" dirty="0">
                <a:solidFill>
                  <a:srgbClr val="7030A0"/>
                </a:solidFill>
              </a:rPr>
              <a:t>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0508" y="1348826"/>
            <a:ext cx="602234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5" dirty="0">
                <a:solidFill>
                  <a:srgbClr val="7030A0"/>
                </a:solidFill>
              </a:rPr>
              <a:t>В</a:t>
            </a:r>
            <a:r>
              <a:rPr spc="-25" dirty="0">
                <a:solidFill>
                  <a:srgbClr val="7030A0"/>
                </a:solidFill>
              </a:rPr>
              <a:t>ы</a:t>
            </a:r>
            <a:r>
              <a:rPr spc="-254" dirty="0">
                <a:solidFill>
                  <a:srgbClr val="7030A0"/>
                </a:solidFill>
              </a:rPr>
              <a:t>с</a:t>
            </a:r>
            <a:r>
              <a:rPr spc="710" dirty="0">
                <a:solidFill>
                  <a:srgbClr val="7030A0"/>
                </a:solidFill>
              </a:rPr>
              <a:t>к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45" dirty="0">
                <a:solidFill>
                  <a:srgbClr val="7030A0"/>
                </a:solidFill>
              </a:rPr>
              <a:t>з</a:t>
            </a:r>
            <a:r>
              <a:rPr spc="-25" dirty="0">
                <a:solidFill>
                  <a:srgbClr val="7030A0"/>
                </a:solidFill>
              </a:rPr>
              <a:t>ы</a:t>
            </a:r>
            <a:r>
              <a:rPr spc="85" dirty="0">
                <a:solidFill>
                  <a:srgbClr val="7030A0"/>
                </a:solidFill>
              </a:rPr>
              <a:t>в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204" dirty="0">
                <a:solidFill>
                  <a:srgbClr val="7030A0"/>
                </a:solidFill>
              </a:rPr>
              <a:t>е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8423" y="1513663"/>
            <a:ext cx="6482505" cy="7739146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9163083" y="2750780"/>
            <a:ext cx="8096250" cy="4762500"/>
          </a:xfrm>
          <a:custGeom>
            <a:avLst/>
            <a:gdLst/>
            <a:ahLst/>
            <a:cxnLst/>
            <a:rect l="l" t="t" r="r" b="b"/>
            <a:pathLst>
              <a:path w="8096250" h="4762500">
                <a:moveTo>
                  <a:pt x="7610411" y="4762499"/>
                </a:moveTo>
                <a:lnTo>
                  <a:pt x="485770" y="4762499"/>
                </a:lnTo>
                <a:lnTo>
                  <a:pt x="437758" y="4760124"/>
                </a:lnTo>
                <a:lnTo>
                  <a:pt x="390559" y="4753087"/>
                </a:lnTo>
                <a:lnTo>
                  <a:pt x="344491" y="4741521"/>
                </a:lnTo>
                <a:lnTo>
                  <a:pt x="299874" y="4725555"/>
                </a:lnTo>
                <a:lnTo>
                  <a:pt x="257026" y="4705324"/>
                </a:lnTo>
                <a:lnTo>
                  <a:pt x="216264" y="4680958"/>
                </a:lnTo>
                <a:lnTo>
                  <a:pt x="177909" y="4652589"/>
                </a:lnTo>
                <a:lnTo>
                  <a:pt x="142279" y="4620349"/>
                </a:lnTo>
                <a:lnTo>
                  <a:pt x="110009" y="4584750"/>
                </a:lnTo>
                <a:lnTo>
                  <a:pt x="81615" y="4546430"/>
                </a:lnTo>
                <a:lnTo>
                  <a:pt x="57226" y="4505706"/>
                </a:lnTo>
                <a:lnTo>
                  <a:pt x="36977" y="4462896"/>
                </a:lnTo>
                <a:lnTo>
                  <a:pt x="20997" y="4418319"/>
                </a:lnTo>
                <a:lnTo>
                  <a:pt x="9420" y="4372293"/>
                </a:lnTo>
                <a:lnTo>
                  <a:pt x="2377" y="4325137"/>
                </a:lnTo>
                <a:lnTo>
                  <a:pt x="0" y="4277168"/>
                </a:lnTo>
                <a:lnTo>
                  <a:pt x="0" y="485331"/>
                </a:lnTo>
                <a:lnTo>
                  <a:pt x="2377" y="437362"/>
                </a:lnTo>
                <a:lnTo>
                  <a:pt x="9420" y="390205"/>
                </a:lnTo>
                <a:lnTo>
                  <a:pt x="20997" y="344179"/>
                </a:lnTo>
                <a:lnTo>
                  <a:pt x="36977" y="299602"/>
                </a:lnTo>
                <a:lnTo>
                  <a:pt x="57226" y="256793"/>
                </a:lnTo>
                <a:lnTo>
                  <a:pt x="81615" y="216069"/>
                </a:lnTo>
                <a:lnTo>
                  <a:pt x="110009" y="177748"/>
                </a:lnTo>
                <a:lnTo>
                  <a:pt x="142279" y="142150"/>
                </a:lnTo>
                <a:lnTo>
                  <a:pt x="177909" y="109910"/>
                </a:lnTo>
                <a:lnTo>
                  <a:pt x="216264" y="81541"/>
                </a:lnTo>
                <a:lnTo>
                  <a:pt x="257026" y="57175"/>
                </a:lnTo>
                <a:lnTo>
                  <a:pt x="299874" y="36943"/>
                </a:lnTo>
                <a:lnTo>
                  <a:pt x="344491" y="20978"/>
                </a:lnTo>
                <a:lnTo>
                  <a:pt x="390559" y="9411"/>
                </a:lnTo>
                <a:lnTo>
                  <a:pt x="437758" y="2374"/>
                </a:lnTo>
                <a:lnTo>
                  <a:pt x="485770" y="0"/>
                </a:lnTo>
                <a:lnTo>
                  <a:pt x="7610411" y="0"/>
                </a:lnTo>
                <a:lnTo>
                  <a:pt x="7658423" y="2374"/>
                </a:lnTo>
                <a:lnTo>
                  <a:pt x="7705622" y="9411"/>
                </a:lnTo>
                <a:lnTo>
                  <a:pt x="7751690" y="20978"/>
                </a:lnTo>
                <a:lnTo>
                  <a:pt x="7796307" y="36943"/>
                </a:lnTo>
                <a:lnTo>
                  <a:pt x="7839156" y="57175"/>
                </a:lnTo>
                <a:lnTo>
                  <a:pt x="7879917" y="81541"/>
                </a:lnTo>
                <a:lnTo>
                  <a:pt x="7918272" y="109910"/>
                </a:lnTo>
                <a:lnTo>
                  <a:pt x="7953903" y="142150"/>
                </a:lnTo>
                <a:lnTo>
                  <a:pt x="7986172" y="177748"/>
                </a:lnTo>
                <a:lnTo>
                  <a:pt x="8014567" y="216069"/>
                </a:lnTo>
                <a:lnTo>
                  <a:pt x="8038955" y="256793"/>
                </a:lnTo>
                <a:lnTo>
                  <a:pt x="8059205" y="299602"/>
                </a:lnTo>
                <a:lnTo>
                  <a:pt x="8075185" y="344179"/>
                </a:lnTo>
                <a:lnTo>
                  <a:pt x="8086762" y="390205"/>
                </a:lnTo>
                <a:lnTo>
                  <a:pt x="8093805" y="437362"/>
                </a:lnTo>
                <a:lnTo>
                  <a:pt x="8096182" y="485331"/>
                </a:lnTo>
                <a:lnTo>
                  <a:pt x="8096182" y="4277168"/>
                </a:lnTo>
                <a:lnTo>
                  <a:pt x="8093805" y="4325137"/>
                </a:lnTo>
                <a:lnTo>
                  <a:pt x="8086762" y="4372293"/>
                </a:lnTo>
                <a:lnTo>
                  <a:pt x="8075185" y="4418319"/>
                </a:lnTo>
                <a:lnTo>
                  <a:pt x="8059205" y="4462896"/>
                </a:lnTo>
                <a:lnTo>
                  <a:pt x="8038955" y="4505706"/>
                </a:lnTo>
                <a:lnTo>
                  <a:pt x="8014567" y="4546430"/>
                </a:lnTo>
                <a:lnTo>
                  <a:pt x="7986172" y="4584750"/>
                </a:lnTo>
                <a:lnTo>
                  <a:pt x="7953903" y="4620349"/>
                </a:lnTo>
                <a:lnTo>
                  <a:pt x="7918272" y="4652589"/>
                </a:lnTo>
                <a:lnTo>
                  <a:pt x="7879917" y="4680958"/>
                </a:lnTo>
                <a:lnTo>
                  <a:pt x="7839156" y="4705324"/>
                </a:lnTo>
                <a:lnTo>
                  <a:pt x="7796307" y="4725555"/>
                </a:lnTo>
                <a:lnTo>
                  <a:pt x="7751690" y="4741521"/>
                </a:lnTo>
                <a:lnTo>
                  <a:pt x="7705622" y="4753087"/>
                </a:lnTo>
                <a:lnTo>
                  <a:pt x="7658423" y="4760124"/>
                </a:lnTo>
                <a:lnTo>
                  <a:pt x="7610411" y="4762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721605" y="3237209"/>
            <a:ext cx="6957695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7100"/>
              </a:lnSpc>
              <a:spcBef>
                <a:spcPts val="100"/>
              </a:spcBef>
            </a:pPr>
            <a:r>
              <a:rPr sz="2800" spc="190" dirty="0">
                <a:solidFill>
                  <a:srgbClr val="313D37"/>
                </a:solidFill>
                <a:latin typeface="Lucida Sans Unicode"/>
                <a:cs typeface="Lucida Sans Unicode"/>
              </a:rPr>
              <a:t>«Не </a:t>
            </a:r>
            <a:r>
              <a:rPr sz="2800" spc="120" dirty="0">
                <a:solidFill>
                  <a:srgbClr val="313D37"/>
                </a:solidFill>
                <a:latin typeface="Lucida Sans Unicode"/>
                <a:cs typeface="Lucida Sans Unicode"/>
              </a:rPr>
              <a:t>всегда </a:t>
            </a:r>
            <a:r>
              <a:rPr sz="2800" spc="155" dirty="0">
                <a:solidFill>
                  <a:srgbClr val="313D37"/>
                </a:solidFill>
                <a:latin typeface="Lucida Sans Unicode"/>
                <a:cs typeface="Lucida Sans Unicode"/>
              </a:rPr>
              <a:t>первое впечатление </a:t>
            </a:r>
            <a:r>
              <a:rPr sz="2800" spc="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95" dirty="0">
                <a:solidFill>
                  <a:srgbClr val="313D37"/>
                </a:solidFill>
                <a:latin typeface="Lucida Sans Unicode"/>
                <a:cs typeface="Lucida Sans Unicode"/>
              </a:rPr>
              <a:t>бывает </a:t>
            </a:r>
            <a:r>
              <a:rPr sz="28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верным. </a:t>
            </a:r>
            <a:r>
              <a:rPr sz="2800" spc="180" dirty="0">
                <a:solidFill>
                  <a:srgbClr val="313D37"/>
                </a:solidFill>
                <a:latin typeface="Lucida Sans Unicode"/>
                <a:cs typeface="Lucida Sans Unicode"/>
              </a:rPr>
              <a:t>Чтобы </a:t>
            </a:r>
            <a:r>
              <a:rPr sz="28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понять </a:t>
            </a:r>
            <a:r>
              <a:rPr sz="2800" spc="12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65" dirty="0">
                <a:solidFill>
                  <a:srgbClr val="313D37"/>
                </a:solidFill>
                <a:latin typeface="Lucida Sans Unicode"/>
                <a:cs typeface="Lucida Sans Unicode"/>
              </a:rPr>
              <a:t>человека </a:t>
            </a:r>
            <a:r>
              <a:rPr sz="2800" spc="155" dirty="0">
                <a:solidFill>
                  <a:srgbClr val="313D37"/>
                </a:solidFill>
                <a:latin typeface="Lucida Sans Unicode"/>
                <a:cs typeface="Lucida Sans Unicode"/>
              </a:rPr>
              <a:t>нужно </a:t>
            </a:r>
            <a:r>
              <a:rPr sz="2800" spc="185" dirty="0">
                <a:solidFill>
                  <a:srgbClr val="313D37"/>
                </a:solidFill>
                <a:latin typeface="Lucida Sans Unicode"/>
                <a:cs typeface="Lucida Sans Unicode"/>
              </a:rPr>
              <a:t>поближе </a:t>
            </a:r>
            <a:r>
              <a:rPr sz="2800" spc="19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40" dirty="0">
                <a:solidFill>
                  <a:srgbClr val="313D37"/>
                </a:solidFill>
                <a:latin typeface="Lucida Sans Unicode"/>
                <a:cs typeface="Lucida Sans Unicode"/>
              </a:rPr>
              <a:t>познакомиться</a:t>
            </a:r>
            <a:r>
              <a:rPr sz="2800" spc="-21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340" dirty="0">
                <a:solidFill>
                  <a:srgbClr val="313D37"/>
                </a:solidFill>
                <a:latin typeface="Lucida Sans Unicode"/>
                <a:cs typeface="Lucida Sans Unicode"/>
              </a:rPr>
              <a:t>с</a:t>
            </a:r>
            <a:r>
              <a:rPr sz="2800" spc="-204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40" dirty="0">
                <a:solidFill>
                  <a:srgbClr val="313D37"/>
                </a:solidFill>
                <a:latin typeface="Lucida Sans Unicode"/>
                <a:cs typeface="Lucida Sans Unicode"/>
              </a:rPr>
              <a:t>ним,</a:t>
            </a:r>
            <a:r>
              <a:rPr sz="2800" spc="-204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220" dirty="0">
                <a:solidFill>
                  <a:srgbClr val="313D37"/>
                </a:solidFill>
                <a:latin typeface="Lucida Sans Unicode"/>
                <a:cs typeface="Lucida Sans Unicode"/>
              </a:rPr>
              <a:t>лучше</a:t>
            </a:r>
            <a:r>
              <a:rPr sz="2800" spc="-204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30" dirty="0">
                <a:solidFill>
                  <a:srgbClr val="313D37"/>
                </a:solidFill>
                <a:latin typeface="Lucida Sans Unicode"/>
                <a:cs typeface="Lucida Sans Unicode"/>
              </a:rPr>
              <a:t>узнать </a:t>
            </a:r>
            <a:r>
              <a:rPr sz="28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75" dirty="0">
                <a:solidFill>
                  <a:srgbClr val="313D37"/>
                </a:solidFill>
                <a:latin typeface="Lucida Sans Unicode"/>
                <a:cs typeface="Lucida Sans Unicode"/>
              </a:rPr>
              <a:t>его</a:t>
            </a:r>
            <a:r>
              <a:rPr sz="2800" spc="-20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4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800" spc="-20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30" dirty="0">
                <a:solidFill>
                  <a:srgbClr val="313D37"/>
                </a:solidFill>
                <a:latin typeface="Lucida Sans Unicode"/>
                <a:cs typeface="Lucida Sans Unicode"/>
              </a:rPr>
              <a:t>разных</a:t>
            </a:r>
            <a:r>
              <a:rPr sz="2800" spc="-20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45" dirty="0">
                <a:solidFill>
                  <a:srgbClr val="313D37"/>
                </a:solidFill>
                <a:latin typeface="Lucida Sans Unicode"/>
                <a:cs typeface="Lucida Sans Unicode"/>
              </a:rPr>
              <a:t>жизненных</a:t>
            </a:r>
            <a:r>
              <a:rPr sz="2800" spc="-20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8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ситуациях»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2450">
              <a:latin typeface="Lucida Sans Unicode"/>
              <a:cs typeface="Lucida Sans Unicode"/>
            </a:endParaRPr>
          </a:p>
          <a:p>
            <a:pPr algn="ctr">
              <a:lnSpc>
                <a:spcPct val="100000"/>
              </a:lnSpc>
            </a:pPr>
            <a:r>
              <a:rPr sz="28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А.Экзюпери</a:t>
            </a:r>
            <a:endParaRPr sz="28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28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76353" y="2830481"/>
            <a:ext cx="6484620" cy="2816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0990"/>
              </a:lnSpc>
              <a:spcBef>
                <a:spcPts val="100"/>
              </a:spcBef>
            </a:pPr>
            <a:r>
              <a:rPr sz="10000" spc="245" dirty="0">
                <a:solidFill>
                  <a:srgbClr val="7030A0"/>
                </a:solidFill>
              </a:rPr>
              <a:t>Ч</a:t>
            </a:r>
            <a:r>
              <a:rPr sz="10000" spc="625" dirty="0">
                <a:solidFill>
                  <a:srgbClr val="7030A0"/>
                </a:solidFill>
              </a:rPr>
              <a:t>т</a:t>
            </a:r>
            <a:r>
              <a:rPr sz="10000" spc="80" dirty="0">
                <a:solidFill>
                  <a:srgbClr val="7030A0"/>
                </a:solidFill>
              </a:rPr>
              <a:t>о</a:t>
            </a:r>
            <a:r>
              <a:rPr sz="10000" spc="-780" dirty="0">
                <a:solidFill>
                  <a:srgbClr val="7030A0"/>
                </a:solidFill>
              </a:rPr>
              <a:t> </a:t>
            </a:r>
            <a:r>
              <a:rPr sz="10000" spc="625" dirty="0">
                <a:solidFill>
                  <a:srgbClr val="7030A0"/>
                </a:solidFill>
              </a:rPr>
              <a:t>т</a:t>
            </a:r>
            <a:r>
              <a:rPr sz="10000" spc="470" dirty="0">
                <a:solidFill>
                  <a:srgbClr val="7030A0"/>
                </a:solidFill>
              </a:rPr>
              <a:t>а</a:t>
            </a:r>
            <a:r>
              <a:rPr sz="10000" spc="1180" dirty="0">
                <a:solidFill>
                  <a:srgbClr val="7030A0"/>
                </a:solidFill>
              </a:rPr>
              <a:t>к</a:t>
            </a:r>
            <a:r>
              <a:rPr sz="10000" spc="75" dirty="0">
                <a:solidFill>
                  <a:srgbClr val="7030A0"/>
                </a:solidFill>
              </a:rPr>
              <a:t>о</a:t>
            </a:r>
            <a:r>
              <a:rPr sz="10000" spc="345" dirty="0">
                <a:solidFill>
                  <a:srgbClr val="7030A0"/>
                </a:solidFill>
              </a:rPr>
              <a:t>е</a:t>
            </a:r>
            <a:endParaRPr sz="10000" dirty="0">
              <a:solidFill>
                <a:srgbClr val="7030A0"/>
              </a:solidFill>
            </a:endParaRPr>
          </a:p>
          <a:p>
            <a:pPr marL="12700">
              <a:lnSpc>
                <a:spcPts val="10990"/>
              </a:lnSpc>
            </a:pPr>
            <a:r>
              <a:rPr sz="10000" b="0" spc="-240" dirty="0">
                <a:solidFill>
                  <a:srgbClr val="7030A0"/>
                </a:solidFill>
                <a:latin typeface="Tahoma"/>
                <a:cs typeface="Tahoma"/>
              </a:rPr>
              <a:t>«</a:t>
            </a:r>
            <a:r>
              <a:rPr sz="10000" spc="-240" dirty="0">
                <a:solidFill>
                  <a:srgbClr val="7030A0"/>
                </a:solidFill>
              </a:rPr>
              <a:t>образ</a:t>
            </a:r>
            <a:r>
              <a:rPr sz="10000" b="0" spc="-240" dirty="0">
                <a:solidFill>
                  <a:srgbClr val="7030A0"/>
                </a:solidFill>
                <a:latin typeface="Tahoma"/>
                <a:cs typeface="Tahoma"/>
              </a:rPr>
              <a:t>»?</a:t>
            </a:r>
            <a:endParaRPr sz="10000" dirty="0">
              <a:solidFill>
                <a:srgbClr val="7030A0"/>
              </a:solidFill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850" y="6944514"/>
            <a:ext cx="4100566" cy="33147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9152239" y="0"/>
            <a:ext cx="4823460" cy="10287000"/>
          </a:xfrm>
          <a:custGeom>
            <a:avLst/>
            <a:gdLst/>
            <a:ahLst/>
            <a:cxnLst/>
            <a:rect l="l" t="t" r="r" b="b"/>
            <a:pathLst>
              <a:path w="4823459" h="10287000">
                <a:moveTo>
                  <a:pt x="4346239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3717409" y="0"/>
                </a:lnTo>
                <a:lnTo>
                  <a:pt x="3672355" y="21599"/>
                </a:lnTo>
                <a:lnTo>
                  <a:pt x="3627167" y="44445"/>
                </a:lnTo>
                <a:lnTo>
                  <a:pt x="3581970" y="68486"/>
                </a:lnTo>
                <a:lnTo>
                  <a:pt x="3536886" y="93672"/>
                </a:lnTo>
                <a:lnTo>
                  <a:pt x="3492037" y="119951"/>
                </a:lnTo>
                <a:lnTo>
                  <a:pt x="3447548" y="147272"/>
                </a:lnTo>
                <a:lnTo>
                  <a:pt x="3403540" y="175584"/>
                </a:lnTo>
                <a:lnTo>
                  <a:pt x="3360138" y="204836"/>
                </a:lnTo>
                <a:lnTo>
                  <a:pt x="3317463" y="234977"/>
                </a:lnTo>
                <a:lnTo>
                  <a:pt x="3275639" y="265955"/>
                </a:lnTo>
                <a:lnTo>
                  <a:pt x="3234789" y="297720"/>
                </a:lnTo>
                <a:lnTo>
                  <a:pt x="3195035" y="330220"/>
                </a:lnTo>
                <a:lnTo>
                  <a:pt x="3156501" y="363404"/>
                </a:lnTo>
                <a:lnTo>
                  <a:pt x="3119310" y="397222"/>
                </a:lnTo>
                <a:lnTo>
                  <a:pt x="3083585" y="431621"/>
                </a:lnTo>
                <a:lnTo>
                  <a:pt x="3049448" y="466551"/>
                </a:lnTo>
                <a:lnTo>
                  <a:pt x="3017023" y="501961"/>
                </a:lnTo>
                <a:lnTo>
                  <a:pt x="2986432" y="537799"/>
                </a:lnTo>
                <a:lnTo>
                  <a:pt x="2957799" y="574015"/>
                </a:lnTo>
                <a:lnTo>
                  <a:pt x="2931247" y="610557"/>
                </a:lnTo>
                <a:lnTo>
                  <a:pt x="2906898" y="647375"/>
                </a:lnTo>
                <a:lnTo>
                  <a:pt x="2884105" y="687864"/>
                </a:lnTo>
                <a:lnTo>
                  <a:pt x="2865546" y="730212"/>
                </a:lnTo>
                <a:lnTo>
                  <a:pt x="2850921" y="774190"/>
                </a:lnTo>
                <a:lnTo>
                  <a:pt x="2839933" y="819569"/>
                </a:lnTo>
                <a:lnTo>
                  <a:pt x="2832285" y="866121"/>
                </a:lnTo>
                <a:lnTo>
                  <a:pt x="2827679" y="913616"/>
                </a:lnTo>
                <a:lnTo>
                  <a:pt x="2825817" y="961825"/>
                </a:lnTo>
                <a:lnTo>
                  <a:pt x="2826401" y="1010520"/>
                </a:lnTo>
                <a:lnTo>
                  <a:pt x="2829134" y="1059471"/>
                </a:lnTo>
                <a:lnTo>
                  <a:pt x="2833718" y="1108449"/>
                </a:lnTo>
                <a:lnTo>
                  <a:pt x="2839856" y="1157226"/>
                </a:lnTo>
                <a:lnTo>
                  <a:pt x="2847249" y="1205573"/>
                </a:lnTo>
                <a:lnTo>
                  <a:pt x="2855600" y="1253260"/>
                </a:lnTo>
                <a:lnTo>
                  <a:pt x="2868527" y="1311060"/>
                </a:lnTo>
                <a:lnTo>
                  <a:pt x="2884244" y="1356993"/>
                </a:lnTo>
                <a:lnTo>
                  <a:pt x="2904151" y="1393989"/>
                </a:lnTo>
                <a:lnTo>
                  <a:pt x="2929653" y="1424977"/>
                </a:lnTo>
                <a:lnTo>
                  <a:pt x="2962150" y="1452886"/>
                </a:lnTo>
                <a:lnTo>
                  <a:pt x="3003045" y="1480645"/>
                </a:lnTo>
                <a:lnTo>
                  <a:pt x="3053739" y="1511183"/>
                </a:lnTo>
                <a:lnTo>
                  <a:pt x="3095608" y="1533179"/>
                </a:lnTo>
                <a:lnTo>
                  <a:pt x="3133593" y="1549785"/>
                </a:lnTo>
                <a:lnTo>
                  <a:pt x="3167070" y="1563707"/>
                </a:lnTo>
                <a:lnTo>
                  <a:pt x="3195418" y="1577650"/>
                </a:lnTo>
                <a:lnTo>
                  <a:pt x="3218013" y="1594320"/>
                </a:lnTo>
                <a:lnTo>
                  <a:pt x="3234233" y="1616422"/>
                </a:lnTo>
                <a:lnTo>
                  <a:pt x="3243454" y="1646661"/>
                </a:lnTo>
                <a:lnTo>
                  <a:pt x="3245055" y="1687743"/>
                </a:lnTo>
                <a:lnTo>
                  <a:pt x="3238412" y="1742373"/>
                </a:lnTo>
                <a:lnTo>
                  <a:pt x="3226348" y="1786102"/>
                </a:lnTo>
                <a:lnTo>
                  <a:pt x="3206690" y="1829688"/>
                </a:lnTo>
                <a:lnTo>
                  <a:pt x="3180960" y="1872998"/>
                </a:lnTo>
                <a:lnTo>
                  <a:pt x="3150682" y="1915903"/>
                </a:lnTo>
                <a:lnTo>
                  <a:pt x="3117381" y="1958272"/>
                </a:lnTo>
                <a:lnTo>
                  <a:pt x="3082579" y="1999973"/>
                </a:lnTo>
                <a:lnTo>
                  <a:pt x="3047800" y="2040877"/>
                </a:lnTo>
                <a:lnTo>
                  <a:pt x="3014568" y="2080851"/>
                </a:lnTo>
                <a:lnTo>
                  <a:pt x="2984406" y="2119765"/>
                </a:lnTo>
                <a:lnTo>
                  <a:pt x="2958837" y="2157489"/>
                </a:lnTo>
                <a:lnTo>
                  <a:pt x="2931986" y="2202831"/>
                </a:lnTo>
                <a:lnTo>
                  <a:pt x="2906777" y="2248963"/>
                </a:lnTo>
                <a:lnTo>
                  <a:pt x="2883208" y="2295885"/>
                </a:lnTo>
                <a:lnTo>
                  <a:pt x="2861281" y="2343597"/>
                </a:lnTo>
                <a:lnTo>
                  <a:pt x="2840994" y="2392099"/>
                </a:lnTo>
                <a:lnTo>
                  <a:pt x="2822349" y="2441390"/>
                </a:lnTo>
                <a:lnTo>
                  <a:pt x="2805408" y="2491294"/>
                </a:lnTo>
                <a:lnTo>
                  <a:pt x="2790236" y="2541633"/>
                </a:lnTo>
                <a:lnTo>
                  <a:pt x="2776832" y="2592406"/>
                </a:lnTo>
                <a:lnTo>
                  <a:pt x="2765197" y="2643614"/>
                </a:lnTo>
                <a:lnTo>
                  <a:pt x="2755331" y="2695257"/>
                </a:lnTo>
                <a:lnTo>
                  <a:pt x="2747232" y="2747334"/>
                </a:lnTo>
                <a:lnTo>
                  <a:pt x="2744733" y="2768950"/>
                </a:lnTo>
                <a:lnTo>
                  <a:pt x="2740551" y="2790164"/>
                </a:lnTo>
                <a:lnTo>
                  <a:pt x="2727140" y="2831384"/>
                </a:lnTo>
                <a:lnTo>
                  <a:pt x="2688186" y="2882525"/>
                </a:lnTo>
                <a:lnTo>
                  <a:pt x="2665823" y="2906300"/>
                </a:lnTo>
                <a:lnTo>
                  <a:pt x="2645705" y="2931901"/>
                </a:lnTo>
                <a:lnTo>
                  <a:pt x="2627939" y="2969647"/>
                </a:lnTo>
                <a:lnTo>
                  <a:pt x="2621593" y="3009410"/>
                </a:lnTo>
                <a:lnTo>
                  <a:pt x="2624567" y="3050692"/>
                </a:lnTo>
                <a:lnTo>
                  <a:pt x="2634764" y="3092996"/>
                </a:lnTo>
                <a:lnTo>
                  <a:pt x="2650086" y="3135823"/>
                </a:lnTo>
                <a:lnTo>
                  <a:pt x="2668435" y="3178676"/>
                </a:lnTo>
                <a:lnTo>
                  <a:pt x="2687712" y="3221057"/>
                </a:lnTo>
                <a:lnTo>
                  <a:pt x="2705819" y="3262468"/>
                </a:lnTo>
                <a:lnTo>
                  <a:pt x="2720659" y="3302410"/>
                </a:lnTo>
                <a:lnTo>
                  <a:pt x="2730133" y="3340387"/>
                </a:lnTo>
                <a:lnTo>
                  <a:pt x="2736258" y="3396380"/>
                </a:lnTo>
                <a:lnTo>
                  <a:pt x="2737049" y="3424502"/>
                </a:lnTo>
                <a:lnTo>
                  <a:pt x="2736325" y="3452707"/>
                </a:lnTo>
                <a:lnTo>
                  <a:pt x="2730370" y="3508719"/>
                </a:lnTo>
                <a:lnTo>
                  <a:pt x="2718425" y="3563764"/>
                </a:lnTo>
                <a:lnTo>
                  <a:pt x="2700662" y="3617214"/>
                </a:lnTo>
                <a:lnTo>
                  <a:pt x="2677255" y="3668441"/>
                </a:lnTo>
                <a:lnTo>
                  <a:pt x="2648504" y="3716868"/>
                </a:lnTo>
                <a:lnTo>
                  <a:pt x="2614712" y="3761919"/>
                </a:lnTo>
                <a:lnTo>
                  <a:pt x="2579509" y="3799056"/>
                </a:lnTo>
                <a:lnTo>
                  <a:pt x="2505739" y="3870293"/>
                </a:lnTo>
                <a:lnTo>
                  <a:pt x="2471337" y="3907800"/>
                </a:lnTo>
                <a:lnTo>
                  <a:pt x="2441367" y="3948839"/>
                </a:lnTo>
                <a:lnTo>
                  <a:pt x="2421549" y="3985240"/>
                </a:lnTo>
                <a:lnTo>
                  <a:pt x="2404656" y="4023184"/>
                </a:lnTo>
                <a:lnTo>
                  <a:pt x="2388646" y="4061650"/>
                </a:lnTo>
                <a:lnTo>
                  <a:pt x="2371473" y="4099615"/>
                </a:lnTo>
                <a:lnTo>
                  <a:pt x="2348900" y="4139337"/>
                </a:lnTo>
                <a:lnTo>
                  <a:pt x="2322083" y="4177292"/>
                </a:lnTo>
                <a:lnTo>
                  <a:pt x="2292095" y="4213994"/>
                </a:lnTo>
                <a:lnTo>
                  <a:pt x="2260012" y="4249957"/>
                </a:lnTo>
                <a:lnTo>
                  <a:pt x="2193861" y="4321720"/>
                </a:lnTo>
                <a:lnTo>
                  <a:pt x="2161942" y="4358548"/>
                </a:lnTo>
                <a:lnTo>
                  <a:pt x="2132227" y="4396693"/>
                </a:lnTo>
                <a:lnTo>
                  <a:pt x="2105791" y="4436669"/>
                </a:lnTo>
                <a:lnTo>
                  <a:pt x="2081835" y="4484317"/>
                </a:lnTo>
                <a:lnTo>
                  <a:pt x="2068521" y="4527953"/>
                </a:lnTo>
                <a:lnTo>
                  <a:pt x="2064897" y="4567864"/>
                </a:lnTo>
                <a:lnTo>
                  <a:pt x="2070011" y="4604336"/>
                </a:lnTo>
                <a:lnTo>
                  <a:pt x="2102639" y="4668108"/>
                </a:lnTo>
                <a:lnTo>
                  <a:pt x="2158784" y="4721558"/>
                </a:lnTo>
                <a:lnTo>
                  <a:pt x="2193294" y="4745128"/>
                </a:lnTo>
                <a:lnTo>
                  <a:pt x="2230826" y="4766976"/>
                </a:lnTo>
                <a:lnTo>
                  <a:pt x="2270426" y="4787389"/>
                </a:lnTo>
                <a:lnTo>
                  <a:pt x="2311142" y="4806652"/>
                </a:lnTo>
                <a:lnTo>
                  <a:pt x="2392477" y="4843205"/>
                </a:lnTo>
                <a:lnTo>
                  <a:pt x="2430898" y="4864655"/>
                </a:lnTo>
                <a:lnTo>
                  <a:pt x="2467287" y="4889400"/>
                </a:lnTo>
                <a:lnTo>
                  <a:pt x="2501642" y="4917442"/>
                </a:lnTo>
                <a:lnTo>
                  <a:pt x="2531218" y="4949874"/>
                </a:lnTo>
                <a:lnTo>
                  <a:pt x="2554014" y="4987388"/>
                </a:lnTo>
                <a:lnTo>
                  <a:pt x="2569327" y="5028533"/>
                </a:lnTo>
                <a:lnTo>
                  <a:pt x="2576452" y="5071854"/>
                </a:lnTo>
                <a:lnTo>
                  <a:pt x="2571416" y="5121328"/>
                </a:lnTo>
                <a:lnTo>
                  <a:pt x="2557001" y="5169297"/>
                </a:lnTo>
                <a:lnTo>
                  <a:pt x="2538098" y="5216666"/>
                </a:lnTo>
                <a:lnTo>
                  <a:pt x="2519596" y="5264334"/>
                </a:lnTo>
                <a:lnTo>
                  <a:pt x="2507673" y="5311646"/>
                </a:lnTo>
                <a:lnTo>
                  <a:pt x="2503566" y="5365012"/>
                </a:lnTo>
                <a:lnTo>
                  <a:pt x="2511000" y="5417176"/>
                </a:lnTo>
                <a:lnTo>
                  <a:pt x="2533703" y="5460878"/>
                </a:lnTo>
                <a:lnTo>
                  <a:pt x="2576372" y="5493319"/>
                </a:lnTo>
                <a:lnTo>
                  <a:pt x="2627536" y="5508998"/>
                </a:lnTo>
                <a:lnTo>
                  <a:pt x="2682067" y="5514412"/>
                </a:lnTo>
                <a:lnTo>
                  <a:pt x="2734835" y="5516056"/>
                </a:lnTo>
                <a:lnTo>
                  <a:pt x="2752708" y="5516222"/>
                </a:lnTo>
                <a:lnTo>
                  <a:pt x="2769959" y="5518986"/>
                </a:lnTo>
                <a:lnTo>
                  <a:pt x="2786586" y="5524349"/>
                </a:lnTo>
                <a:lnTo>
                  <a:pt x="2802592" y="5532310"/>
                </a:lnTo>
                <a:lnTo>
                  <a:pt x="2814845" y="5552244"/>
                </a:lnTo>
                <a:lnTo>
                  <a:pt x="2804876" y="5574288"/>
                </a:lnTo>
                <a:lnTo>
                  <a:pt x="2778576" y="5597866"/>
                </a:lnTo>
                <a:lnTo>
                  <a:pt x="2741835" y="5622401"/>
                </a:lnTo>
                <a:lnTo>
                  <a:pt x="2700546" y="5647318"/>
                </a:lnTo>
                <a:lnTo>
                  <a:pt x="2660600" y="5672038"/>
                </a:lnTo>
                <a:lnTo>
                  <a:pt x="2627887" y="5695987"/>
                </a:lnTo>
                <a:lnTo>
                  <a:pt x="2604538" y="5726356"/>
                </a:lnTo>
                <a:lnTo>
                  <a:pt x="2593239" y="5767740"/>
                </a:lnTo>
                <a:lnTo>
                  <a:pt x="2592353" y="5784940"/>
                </a:lnTo>
                <a:lnTo>
                  <a:pt x="2592700" y="5793566"/>
                </a:lnTo>
                <a:lnTo>
                  <a:pt x="2602252" y="5835388"/>
                </a:lnTo>
                <a:lnTo>
                  <a:pt x="2623102" y="5868639"/>
                </a:lnTo>
                <a:lnTo>
                  <a:pt x="2652278" y="5902109"/>
                </a:lnTo>
                <a:lnTo>
                  <a:pt x="2667934" y="5917912"/>
                </a:lnTo>
                <a:lnTo>
                  <a:pt x="2697318" y="5957180"/>
                </a:lnTo>
                <a:lnTo>
                  <a:pt x="2721028" y="5998684"/>
                </a:lnTo>
                <a:lnTo>
                  <a:pt x="2739619" y="6042134"/>
                </a:lnTo>
                <a:lnTo>
                  <a:pt x="2753647" y="6087238"/>
                </a:lnTo>
                <a:lnTo>
                  <a:pt x="2763668" y="6133705"/>
                </a:lnTo>
                <a:lnTo>
                  <a:pt x="2770237" y="6181243"/>
                </a:lnTo>
                <a:lnTo>
                  <a:pt x="2773910" y="6229561"/>
                </a:lnTo>
                <a:lnTo>
                  <a:pt x="2775243" y="6278367"/>
                </a:lnTo>
                <a:lnTo>
                  <a:pt x="2774791" y="6327369"/>
                </a:lnTo>
                <a:lnTo>
                  <a:pt x="2773111" y="6376278"/>
                </a:lnTo>
                <a:lnTo>
                  <a:pt x="2766255" y="6519520"/>
                </a:lnTo>
                <a:lnTo>
                  <a:pt x="2767199" y="6569717"/>
                </a:lnTo>
                <a:lnTo>
                  <a:pt x="2773430" y="6617462"/>
                </a:lnTo>
                <a:lnTo>
                  <a:pt x="2784757" y="6662627"/>
                </a:lnTo>
                <a:lnTo>
                  <a:pt x="2800992" y="6705085"/>
                </a:lnTo>
                <a:lnTo>
                  <a:pt x="2821945" y="6744709"/>
                </a:lnTo>
                <a:lnTo>
                  <a:pt x="2847424" y="6781373"/>
                </a:lnTo>
                <a:lnTo>
                  <a:pt x="2877241" y="6814949"/>
                </a:lnTo>
                <a:lnTo>
                  <a:pt x="2911204" y="6845310"/>
                </a:lnTo>
                <a:lnTo>
                  <a:pt x="2949125" y="6872330"/>
                </a:lnTo>
                <a:lnTo>
                  <a:pt x="2990814" y="6895881"/>
                </a:lnTo>
                <a:lnTo>
                  <a:pt x="3036079" y="6915837"/>
                </a:lnTo>
                <a:lnTo>
                  <a:pt x="3084732" y="6932070"/>
                </a:lnTo>
                <a:lnTo>
                  <a:pt x="3133770" y="6944081"/>
                </a:lnTo>
                <a:lnTo>
                  <a:pt x="3183358" y="6952553"/>
                </a:lnTo>
                <a:lnTo>
                  <a:pt x="3233401" y="6957912"/>
                </a:lnTo>
                <a:lnTo>
                  <a:pt x="3283810" y="6960584"/>
                </a:lnTo>
                <a:lnTo>
                  <a:pt x="3334490" y="6960995"/>
                </a:lnTo>
                <a:lnTo>
                  <a:pt x="3385349" y="6959571"/>
                </a:lnTo>
                <a:lnTo>
                  <a:pt x="3436296" y="6956738"/>
                </a:lnTo>
                <a:lnTo>
                  <a:pt x="3487238" y="6952922"/>
                </a:lnTo>
                <a:lnTo>
                  <a:pt x="3588736" y="6944046"/>
                </a:lnTo>
                <a:lnTo>
                  <a:pt x="3637947" y="6940530"/>
                </a:lnTo>
                <a:lnTo>
                  <a:pt x="3686782" y="6938645"/>
                </a:lnTo>
                <a:lnTo>
                  <a:pt x="3735168" y="6938462"/>
                </a:lnTo>
                <a:lnTo>
                  <a:pt x="3783029" y="6940053"/>
                </a:lnTo>
                <a:lnTo>
                  <a:pt x="3830294" y="6943488"/>
                </a:lnTo>
                <a:lnTo>
                  <a:pt x="3876888" y="6948841"/>
                </a:lnTo>
                <a:lnTo>
                  <a:pt x="3922737" y="6956181"/>
                </a:lnTo>
                <a:lnTo>
                  <a:pt x="3967768" y="6965580"/>
                </a:lnTo>
                <a:lnTo>
                  <a:pt x="4011907" y="6977110"/>
                </a:lnTo>
                <a:lnTo>
                  <a:pt x="4055081" y="6990842"/>
                </a:lnTo>
                <a:lnTo>
                  <a:pt x="4097216" y="7006846"/>
                </a:lnTo>
                <a:lnTo>
                  <a:pt x="4138238" y="7025196"/>
                </a:lnTo>
                <a:lnTo>
                  <a:pt x="4178073" y="7045961"/>
                </a:lnTo>
                <a:lnTo>
                  <a:pt x="4216649" y="7069214"/>
                </a:lnTo>
                <a:lnTo>
                  <a:pt x="4253890" y="7095025"/>
                </a:lnTo>
                <a:lnTo>
                  <a:pt x="4289724" y="7123466"/>
                </a:lnTo>
                <a:lnTo>
                  <a:pt x="4324077" y="7154609"/>
                </a:lnTo>
                <a:lnTo>
                  <a:pt x="4356875" y="7188524"/>
                </a:lnTo>
                <a:lnTo>
                  <a:pt x="4388044" y="7225283"/>
                </a:lnTo>
                <a:lnTo>
                  <a:pt x="4417511" y="7264958"/>
                </a:lnTo>
                <a:lnTo>
                  <a:pt x="4445202" y="7307620"/>
                </a:lnTo>
                <a:lnTo>
                  <a:pt x="4469857" y="7349950"/>
                </a:lnTo>
                <a:lnTo>
                  <a:pt x="4493358" y="7392945"/>
                </a:lnTo>
                <a:lnTo>
                  <a:pt x="4560911" y="7523546"/>
                </a:lnTo>
                <a:lnTo>
                  <a:pt x="4583771" y="7566826"/>
                </a:lnTo>
                <a:lnTo>
                  <a:pt x="4607465" y="7609584"/>
                </a:lnTo>
                <a:lnTo>
                  <a:pt x="4632390" y="7651581"/>
                </a:lnTo>
                <a:lnTo>
                  <a:pt x="4658945" y="7692580"/>
                </a:lnTo>
                <a:lnTo>
                  <a:pt x="4687164" y="7732924"/>
                </a:lnTo>
                <a:lnTo>
                  <a:pt x="4716030" y="7772857"/>
                </a:lnTo>
                <a:lnTo>
                  <a:pt x="4744187" y="7813150"/>
                </a:lnTo>
                <a:lnTo>
                  <a:pt x="4770283" y="7854572"/>
                </a:lnTo>
                <a:lnTo>
                  <a:pt x="4792962" y="7897893"/>
                </a:lnTo>
                <a:lnTo>
                  <a:pt x="4808746" y="7941182"/>
                </a:lnTo>
                <a:lnTo>
                  <a:pt x="4819616" y="7987059"/>
                </a:lnTo>
                <a:lnTo>
                  <a:pt x="4823171" y="8033490"/>
                </a:lnTo>
                <a:lnTo>
                  <a:pt x="4817010" y="8078444"/>
                </a:lnTo>
                <a:lnTo>
                  <a:pt x="4798732" y="8119886"/>
                </a:lnTo>
                <a:lnTo>
                  <a:pt x="4767797" y="8160283"/>
                </a:lnTo>
                <a:lnTo>
                  <a:pt x="4741690" y="8193643"/>
                </a:lnTo>
                <a:lnTo>
                  <a:pt x="4726685" y="8232577"/>
                </a:lnTo>
                <a:lnTo>
                  <a:pt x="4729053" y="8289696"/>
                </a:lnTo>
                <a:lnTo>
                  <a:pt x="4739018" y="8305155"/>
                </a:lnTo>
                <a:lnTo>
                  <a:pt x="4758602" y="8324664"/>
                </a:lnTo>
                <a:lnTo>
                  <a:pt x="4779068" y="8346899"/>
                </a:lnTo>
                <a:lnTo>
                  <a:pt x="4791679" y="8370538"/>
                </a:lnTo>
                <a:lnTo>
                  <a:pt x="4780030" y="8406574"/>
                </a:lnTo>
                <a:lnTo>
                  <a:pt x="4771661" y="8433696"/>
                </a:lnTo>
                <a:lnTo>
                  <a:pt x="4767099" y="8450952"/>
                </a:lnTo>
                <a:lnTo>
                  <a:pt x="4760123" y="8497896"/>
                </a:lnTo>
                <a:lnTo>
                  <a:pt x="4737903" y="8638728"/>
                </a:lnTo>
                <a:lnTo>
                  <a:pt x="4731272" y="8685671"/>
                </a:lnTo>
                <a:lnTo>
                  <a:pt x="4719697" y="8782692"/>
                </a:lnTo>
                <a:lnTo>
                  <a:pt x="4712730" y="8832592"/>
                </a:lnTo>
                <a:lnTo>
                  <a:pt x="4704795" y="8882328"/>
                </a:lnTo>
                <a:lnTo>
                  <a:pt x="4695958" y="8931914"/>
                </a:lnTo>
                <a:lnTo>
                  <a:pt x="4686282" y="8981362"/>
                </a:lnTo>
                <a:lnTo>
                  <a:pt x="4675831" y="9030686"/>
                </a:lnTo>
                <a:lnTo>
                  <a:pt x="4664670" y="9079899"/>
                </a:lnTo>
                <a:lnTo>
                  <a:pt x="4652864" y="9129014"/>
                </a:lnTo>
                <a:lnTo>
                  <a:pt x="4640475" y="9178043"/>
                </a:lnTo>
                <a:lnTo>
                  <a:pt x="4627569" y="9227000"/>
                </a:lnTo>
                <a:lnTo>
                  <a:pt x="4600461" y="9324751"/>
                </a:lnTo>
                <a:lnTo>
                  <a:pt x="4557522" y="9471161"/>
                </a:lnTo>
                <a:lnTo>
                  <a:pt x="4484171" y="9715476"/>
                </a:lnTo>
                <a:lnTo>
                  <a:pt x="4455703" y="9813610"/>
                </a:lnTo>
                <a:lnTo>
                  <a:pt x="4428505" y="9912135"/>
                </a:lnTo>
                <a:lnTo>
                  <a:pt x="4415543" y="9961576"/>
                </a:lnTo>
                <a:lnTo>
                  <a:pt x="4403090" y="10011154"/>
                </a:lnTo>
                <a:lnTo>
                  <a:pt x="4391212" y="10060881"/>
                </a:lnTo>
                <a:lnTo>
                  <a:pt x="4379973" y="10110772"/>
                </a:lnTo>
                <a:lnTo>
                  <a:pt x="4369436" y="10160838"/>
                </a:lnTo>
                <a:lnTo>
                  <a:pt x="4359667" y="10211093"/>
                </a:lnTo>
                <a:lnTo>
                  <a:pt x="4346239" y="1028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D4F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8818" y="3559663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00"/>
              </a:spcBef>
            </a:pPr>
            <a:r>
              <a:rPr spc="245" dirty="0">
                <a:solidFill>
                  <a:srgbClr val="7030A0"/>
                </a:solidFill>
              </a:rPr>
              <a:t>У</a:t>
            </a:r>
            <a:r>
              <a:rPr spc="285" dirty="0">
                <a:solidFill>
                  <a:srgbClr val="7030A0"/>
                </a:solidFill>
              </a:rPr>
              <a:t>п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980" dirty="0">
                <a:solidFill>
                  <a:srgbClr val="7030A0"/>
                </a:solidFill>
              </a:rPr>
              <a:t>ж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b="0" spc="-905" dirty="0">
                <a:solidFill>
                  <a:srgbClr val="7030A0"/>
                </a:solidFill>
                <a:latin typeface="Tahoma"/>
                <a:cs typeface="Tahoma"/>
              </a:rPr>
              <a:t>«</a:t>
            </a:r>
            <a:r>
              <a:rPr spc="365" dirty="0">
                <a:solidFill>
                  <a:srgbClr val="7030A0"/>
                </a:solidFill>
              </a:rPr>
              <a:t>К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710" dirty="0">
                <a:solidFill>
                  <a:srgbClr val="7030A0"/>
                </a:solidFill>
              </a:rPr>
              <a:t>к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630" dirty="0">
                <a:solidFill>
                  <a:srgbClr val="7030A0"/>
                </a:solidFill>
              </a:rPr>
              <a:t>й</a:t>
            </a:r>
            <a:r>
              <a:rPr b="0" spc="-155" dirty="0">
                <a:solidFill>
                  <a:srgbClr val="7030A0"/>
                </a:solidFill>
                <a:latin typeface="Tahoma"/>
                <a:cs typeface="Tahoma"/>
              </a:rPr>
              <a:t>?</a:t>
            </a:r>
            <a:r>
              <a:rPr b="0" spc="-905" dirty="0">
                <a:solidFill>
                  <a:srgbClr val="7030A0"/>
                </a:solidFill>
                <a:latin typeface="Tahoma"/>
                <a:cs typeface="Tahoma"/>
              </a:rPr>
              <a:t>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4848" y="4503240"/>
            <a:ext cx="294894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220" dirty="0">
                <a:solidFill>
                  <a:srgbClr val="313D37"/>
                </a:solidFill>
                <a:latin typeface="Lucida Sans Unicode"/>
                <a:cs typeface="Lucida Sans Unicode"/>
              </a:rPr>
              <a:t>З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70" dirty="0">
                <a:solidFill>
                  <a:srgbClr val="313D37"/>
                </a:solidFill>
                <a:latin typeface="Lucida Sans Unicode"/>
                <a:cs typeface="Lucida Sans Unicode"/>
              </a:rPr>
              <a:t>ч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70" dirty="0">
                <a:solidFill>
                  <a:srgbClr val="313D37"/>
                </a:solidFill>
                <a:latin typeface="Lucida Sans Unicode"/>
                <a:cs typeface="Lucida Sans Unicode"/>
              </a:rPr>
              <a:t>м</a:t>
            </a:r>
            <a:r>
              <a:rPr sz="2300" spc="229" dirty="0">
                <a:solidFill>
                  <a:srgbClr val="313D37"/>
                </a:solidFill>
                <a:latin typeface="Lucida Sans Unicode"/>
                <a:cs typeface="Lucida Sans Unicode"/>
              </a:rPr>
              <a:t>ы</a:t>
            </a:r>
            <a:r>
              <a:rPr sz="23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й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70" dirty="0">
                <a:solidFill>
                  <a:srgbClr val="313D37"/>
                </a:solidFill>
                <a:latin typeface="Lucida Sans Unicode"/>
                <a:cs typeface="Lucida Sans Unicode"/>
              </a:rPr>
              <a:t>ч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105" dirty="0">
                <a:solidFill>
                  <a:srgbClr val="313D37"/>
                </a:solidFill>
                <a:latin typeface="Lucida Sans Unicode"/>
                <a:cs typeface="Lucida Sans Unicode"/>
              </a:rPr>
              <a:t>к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575660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937086" y="4674375"/>
            <a:ext cx="231394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145" dirty="0">
                <a:solidFill>
                  <a:srgbClr val="313D37"/>
                </a:solidFill>
                <a:latin typeface="Lucida Sans Unicode"/>
                <a:cs typeface="Lucida Sans Unicode"/>
              </a:rPr>
              <a:t>Ч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275" dirty="0">
                <a:solidFill>
                  <a:srgbClr val="313D37"/>
                </a:solidFill>
                <a:latin typeface="Lucida Sans Unicode"/>
                <a:cs typeface="Lucida Sans Unicode"/>
              </a:rPr>
              <a:t>с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п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275" dirty="0">
                <a:solidFill>
                  <a:srgbClr val="313D37"/>
                </a:solidFill>
                <a:latin typeface="Lucida Sans Unicode"/>
                <a:cs typeface="Lucida Sans Unicode"/>
              </a:rPr>
              <a:t>с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ит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390" dirty="0">
                <a:solidFill>
                  <a:srgbClr val="313D37"/>
                </a:solidFill>
                <a:latin typeface="Lucida Sans Unicode"/>
                <a:cs typeface="Lucida Sans Unicode"/>
              </a:rPr>
              <a:t>?</a:t>
            </a:r>
            <a:endParaRPr sz="2300">
              <a:latin typeface="Lucida Sans Unicode"/>
              <a:cs typeface="Lucida Sans Unicode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1"/>
            <a:ext cx="2429510" cy="2459990"/>
            <a:chOff x="0" y="1"/>
            <a:chExt cx="2429510" cy="2459990"/>
          </a:xfrm>
        </p:grpSpPr>
        <p:sp>
          <p:nvSpPr>
            <p:cNvPr id="9" name="object 9"/>
            <p:cNvSpPr/>
            <p:nvPr/>
          </p:nvSpPr>
          <p:spPr>
            <a:xfrm>
              <a:off x="3270" y="1"/>
              <a:ext cx="2425700" cy="2459990"/>
            </a:xfrm>
            <a:custGeom>
              <a:avLst/>
              <a:gdLst/>
              <a:ahLst/>
              <a:cxnLst/>
              <a:rect l="l" t="t" r="r" b="b"/>
              <a:pathLst>
                <a:path w="2425700" h="2459990">
                  <a:moveTo>
                    <a:pt x="2032000" y="0"/>
                  </a:moveTo>
                  <a:lnTo>
                    <a:pt x="2400300" y="0"/>
                  </a:lnTo>
                  <a:lnTo>
                    <a:pt x="2413000" y="45020"/>
                  </a:lnTo>
                  <a:lnTo>
                    <a:pt x="2413000" y="93764"/>
                  </a:lnTo>
                  <a:lnTo>
                    <a:pt x="2425700" y="142671"/>
                  </a:lnTo>
                  <a:lnTo>
                    <a:pt x="2425700" y="585036"/>
                  </a:lnTo>
                  <a:lnTo>
                    <a:pt x="2400300" y="681185"/>
                  </a:lnTo>
                  <a:lnTo>
                    <a:pt x="2400300" y="729408"/>
                  </a:lnTo>
                  <a:lnTo>
                    <a:pt x="2374900" y="825780"/>
                  </a:lnTo>
                  <a:lnTo>
                    <a:pt x="2374900" y="873782"/>
                  </a:lnTo>
                  <a:lnTo>
                    <a:pt x="2336800" y="1016167"/>
                  </a:lnTo>
                  <a:lnTo>
                    <a:pt x="2311400" y="1062843"/>
                  </a:lnTo>
                  <a:lnTo>
                    <a:pt x="2286000" y="1154572"/>
                  </a:lnTo>
                  <a:lnTo>
                    <a:pt x="2260600" y="1199479"/>
                  </a:lnTo>
                  <a:lnTo>
                    <a:pt x="2247900" y="1243648"/>
                  </a:lnTo>
                  <a:lnTo>
                    <a:pt x="2222500" y="1287006"/>
                  </a:lnTo>
                  <a:lnTo>
                    <a:pt x="2197100" y="1329479"/>
                  </a:lnTo>
                  <a:lnTo>
                    <a:pt x="2171700" y="1370994"/>
                  </a:lnTo>
                  <a:lnTo>
                    <a:pt x="2146300" y="1411477"/>
                  </a:lnTo>
                  <a:lnTo>
                    <a:pt x="2120900" y="1450853"/>
                  </a:lnTo>
                  <a:lnTo>
                    <a:pt x="2082800" y="1491170"/>
                  </a:lnTo>
                  <a:lnTo>
                    <a:pt x="2082800" y="248856"/>
                  </a:lnTo>
                  <a:lnTo>
                    <a:pt x="2070100" y="201029"/>
                  </a:lnTo>
                  <a:lnTo>
                    <a:pt x="2070100" y="148162"/>
                  </a:lnTo>
                  <a:lnTo>
                    <a:pt x="2044700" y="44018"/>
                  </a:lnTo>
                  <a:lnTo>
                    <a:pt x="2032000" y="0"/>
                  </a:lnTo>
                  <a:close/>
                </a:path>
                <a:path w="2425700" h="2459990">
                  <a:moveTo>
                    <a:pt x="0" y="2440174"/>
                  </a:moveTo>
                  <a:lnTo>
                    <a:pt x="0" y="2085629"/>
                  </a:lnTo>
                  <a:lnTo>
                    <a:pt x="25400" y="2087120"/>
                  </a:lnTo>
                  <a:lnTo>
                    <a:pt x="76200" y="2089184"/>
                  </a:lnTo>
                  <a:lnTo>
                    <a:pt x="127000" y="2090306"/>
                  </a:lnTo>
                  <a:lnTo>
                    <a:pt x="177800" y="2090475"/>
                  </a:lnTo>
                  <a:lnTo>
                    <a:pt x="228600" y="2089681"/>
                  </a:lnTo>
                  <a:lnTo>
                    <a:pt x="279400" y="2087915"/>
                  </a:lnTo>
                  <a:lnTo>
                    <a:pt x="317500" y="2085165"/>
                  </a:lnTo>
                  <a:lnTo>
                    <a:pt x="368300" y="2081423"/>
                  </a:lnTo>
                  <a:lnTo>
                    <a:pt x="419100" y="2076677"/>
                  </a:lnTo>
                  <a:lnTo>
                    <a:pt x="469900" y="2070918"/>
                  </a:lnTo>
                  <a:lnTo>
                    <a:pt x="520700" y="2064135"/>
                  </a:lnTo>
                  <a:lnTo>
                    <a:pt x="571500" y="2056318"/>
                  </a:lnTo>
                  <a:lnTo>
                    <a:pt x="622300" y="2047457"/>
                  </a:lnTo>
                  <a:lnTo>
                    <a:pt x="660400" y="2037542"/>
                  </a:lnTo>
                  <a:lnTo>
                    <a:pt x="711200" y="2026562"/>
                  </a:lnTo>
                  <a:lnTo>
                    <a:pt x="762000" y="2014508"/>
                  </a:lnTo>
                  <a:lnTo>
                    <a:pt x="812800" y="2001369"/>
                  </a:lnTo>
                  <a:lnTo>
                    <a:pt x="850900" y="1987135"/>
                  </a:lnTo>
                  <a:lnTo>
                    <a:pt x="901700" y="1971796"/>
                  </a:lnTo>
                  <a:lnTo>
                    <a:pt x="952500" y="1955342"/>
                  </a:lnTo>
                  <a:lnTo>
                    <a:pt x="990600" y="1937762"/>
                  </a:lnTo>
                  <a:lnTo>
                    <a:pt x="1041400" y="1919046"/>
                  </a:lnTo>
                  <a:lnTo>
                    <a:pt x="1079500" y="1899185"/>
                  </a:lnTo>
                  <a:lnTo>
                    <a:pt x="1130300" y="1878167"/>
                  </a:lnTo>
                  <a:lnTo>
                    <a:pt x="1168400" y="1855983"/>
                  </a:lnTo>
                  <a:lnTo>
                    <a:pt x="1219200" y="1832623"/>
                  </a:lnTo>
                  <a:lnTo>
                    <a:pt x="1257300" y="1808076"/>
                  </a:lnTo>
                  <a:lnTo>
                    <a:pt x="1295400" y="1782332"/>
                  </a:lnTo>
                  <a:lnTo>
                    <a:pt x="1333500" y="1755382"/>
                  </a:lnTo>
                  <a:lnTo>
                    <a:pt x="1384300" y="1727214"/>
                  </a:lnTo>
                  <a:lnTo>
                    <a:pt x="1422400" y="1697819"/>
                  </a:lnTo>
                  <a:lnTo>
                    <a:pt x="1460500" y="1667187"/>
                  </a:lnTo>
                  <a:lnTo>
                    <a:pt x="1498600" y="1635306"/>
                  </a:lnTo>
                  <a:lnTo>
                    <a:pt x="1536700" y="1602168"/>
                  </a:lnTo>
                  <a:lnTo>
                    <a:pt x="1574800" y="1567762"/>
                  </a:lnTo>
                  <a:lnTo>
                    <a:pt x="1600200" y="1533752"/>
                  </a:lnTo>
                  <a:lnTo>
                    <a:pt x="1638300" y="1498648"/>
                  </a:lnTo>
                  <a:lnTo>
                    <a:pt x="1663700" y="1462492"/>
                  </a:lnTo>
                  <a:lnTo>
                    <a:pt x="1701800" y="1425330"/>
                  </a:lnTo>
                  <a:lnTo>
                    <a:pt x="1727200" y="1387204"/>
                  </a:lnTo>
                  <a:lnTo>
                    <a:pt x="1752600" y="1348159"/>
                  </a:lnTo>
                  <a:lnTo>
                    <a:pt x="1790700" y="1308238"/>
                  </a:lnTo>
                  <a:lnTo>
                    <a:pt x="1816100" y="1267484"/>
                  </a:lnTo>
                  <a:lnTo>
                    <a:pt x="1841500" y="1225942"/>
                  </a:lnTo>
                  <a:lnTo>
                    <a:pt x="1892300" y="1140668"/>
                  </a:lnTo>
                  <a:lnTo>
                    <a:pt x="1905000" y="1097023"/>
                  </a:lnTo>
                  <a:lnTo>
                    <a:pt x="1955800" y="1007936"/>
                  </a:lnTo>
                  <a:lnTo>
                    <a:pt x="1968500" y="962582"/>
                  </a:lnTo>
                  <a:lnTo>
                    <a:pt x="1993900" y="916745"/>
                  </a:lnTo>
                  <a:lnTo>
                    <a:pt x="2070100" y="634040"/>
                  </a:lnTo>
                  <a:lnTo>
                    <a:pt x="2070100" y="586050"/>
                  </a:lnTo>
                  <a:lnTo>
                    <a:pt x="2082800" y="537928"/>
                  </a:lnTo>
                  <a:lnTo>
                    <a:pt x="2082800" y="1491170"/>
                  </a:lnTo>
                  <a:lnTo>
                    <a:pt x="2032000" y="1570931"/>
                  </a:lnTo>
                  <a:lnTo>
                    <a:pt x="1993900" y="1610315"/>
                  </a:lnTo>
                  <a:lnTo>
                    <a:pt x="1968500" y="1649324"/>
                  </a:lnTo>
                  <a:lnTo>
                    <a:pt x="1930400" y="1687930"/>
                  </a:lnTo>
                  <a:lnTo>
                    <a:pt x="1905000" y="1726100"/>
                  </a:lnTo>
                  <a:lnTo>
                    <a:pt x="1866900" y="1763804"/>
                  </a:lnTo>
                  <a:lnTo>
                    <a:pt x="1828800" y="1801010"/>
                  </a:lnTo>
                  <a:lnTo>
                    <a:pt x="1803400" y="1837687"/>
                  </a:lnTo>
                  <a:lnTo>
                    <a:pt x="1765300" y="1873805"/>
                  </a:lnTo>
                  <a:lnTo>
                    <a:pt x="1727200" y="1909331"/>
                  </a:lnTo>
                  <a:lnTo>
                    <a:pt x="1689100" y="1944236"/>
                  </a:lnTo>
                  <a:lnTo>
                    <a:pt x="1651000" y="1978487"/>
                  </a:lnTo>
                  <a:lnTo>
                    <a:pt x="1612900" y="2012055"/>
                  </a:lnTo>
                  <a:lnTo>
                    <a:pt x="1574800" y="2044907"/>
                  </a:lnTo>
                  <a:lnTo>
                    <a:pt x="1536700" y="2077012"/>
                  </a:lnTo>
                  <a:lnTo>
                    <a:pt x="1498600" y="2108340"/>
                  </a:lnTo>
                  <a:lnTo>
                    <a:pt x="1460500" y="2138860"/>
                  </a:lnTo>
                  <a:lnTo>
                    <a:pt x="1422400" y="2168539"/>
                  </a:lnTo>
                  <a:lnTo>
                    <a:pt x="1384300" y="2192297"/>
                  </a:lnTo>
                  <a:lnTo>
                    <a:pt x="1333500" y="2215043"/>
                  </a:lnTo>
                  <a:lnTo>
                    <a:pt x="1295400" y="2236776"/>
                  </a:lnTo>
                  <a:lnTo>
                    <a:pt x="1257300" y="2257498"/>
                  </a:lnTo>
                  <a:lnTo>
                    <a:pt x="1206500" y="2277208"/>
                  </a:lnTo>
                  <a:lnTo>
                    <a:pt x="1168400" y="2295907"/>
                  </a:lnTo>
                  <a:lnTo>
                    <a:pt x="1117600" y="2313595"/>
                  </a:lnTo>
                  <a:lnTo>
                    <a:pt x="1066800" y="2330272"/>
                  </a:lnTo>
                  <a:lnTo>
                    <a:pt x="1016000" y="2345938"/>
                  </a:lnTo>
                  <a:lnTo>
                    <a:pt x="965200" y="2360595"/>
                  </a:lnTo>
                  <a:lnTo>
                    <a:pt x="927100" y="2374242"/>
                  </a:lnTo>
                  <a:lnTo>
                    <a:pt x="876300" y="2386879"/>
                  </a:lnTo>
                  <a:lnTo>
                    <a:pt x="825500" y="2398507"/>
                  </a:lnTo>
                  <a:lnTo>
                    <a:pt x="774700" y="2409126"/>
                  </a:lnTo>
                  <a:lnTo>
                    <a:pt x="723900" y="2418736"/>
                  </a:lnTo>
                  <a:lnTo>
                    <a:pt x="673100" y="2427338"/>
                  </a:lnTo>
                  <a:lnTo>
                    <a:pt x="622300" y="2434932"/>
                  </a:lnTo>
                  <a:lnTo>
                    <a:pt x="571500" y="2441518"/>
                  </a:lnTo>
                  <a:lnTo>
                    <a:pt x="520700" y="2447096"/>
                  </a:lnTo>
                  <a:lnTo>
                    <a:pt x="469900" y="2451667"/>
                  </a:lnTo>
                  <a:lnTo>
                    <a:pt x="431800" y="2455231"/>
                  </a:lnTo>
                  <a:lnTo>
                    <a:pt x="381000" y="2457789"/>
                  </a:lnTo>
                  <a:lnTo>
                    <a:pt x="330200" y="2459340"/>
                  </a:lnTo>
                  <a:lnTo>
                    <a:pt x="279400" y="2459405"/>
                  </a:lnTo>
                  <a:lnTo>
                    <a:pt x="228600" y="2458552"/>
                  </a:lnTo>
                  <a:lnTo>
                    <a:pt x="190500" y="2456767"/>
                  </a:lnTo>
                  <a:lnTo>
                    <a:pt x="139700" y="2454033"/>
                  </a:lnTo>
                  <a:lnTo>
                    <a:pt x="88900" y="2450336"/>
                  </a:lnTo>
                  <a:lnTo>
                    <a:pt x="50800" y="2445660"/>
                  </a:lnTo>
                  <a:lnTo>
                    <a:pt x="0" y="2440174"/>
                  </a:lnTo>
                  <a:close/>
                </a:path>
                <a:path w="2425700" h="2459990">
                  <a:moveTo>
                    <a:pt x="1447800" y="40652"/>
                  </a:moveTo>
                  <a:lnTo>
                    <a:pt x="1447800" y="0"/>
                  </a:lnTo>
                  <a:lnTo>
                    <a:pt x="1752600" y="0"/>
                  </a:lnTo>
                  <a:lnTo>
                    <a:pt x="1765300" y="17671"/>
                  </a:lnTo>
                  <a:lnTo>
                    <a:pt x="1803400" y="160114"/>
                  </a:lnTo>
                  <a:lnTo>
                    <a:pt x="1803400" y="356830"/>
                  </a:lnTo>
                  <a:lnTo>
                    <a:pt x="1790700" y="406099"/>
                  </a:lnTo>
                  <a:lnTo>
                    <a:pt x="1790700" y="503563"/>
                  </a:lnTo>
                  <a:lnTo>
                    <a:pt x="1778000" y="552949"/>
                  </a:lnTo>
                  <a:lnTo>
                    <a:pt x="1778000" y="650329"/>
                  </a:lnTo>
                  <a:lnTo>
                    <a:pt x="1714500" y="884250"/>
                  </a:lnTo>
                  <a:lnTo>
                    <a:pt x="1689100" y="929156"/>
                  </a:lnTo>
                  <a:lnTo>
                    <a:pt x="1676400" y="973366"/>
                  </a:lnTo>
                  <a:lnTo>
                    <a:pt x="1651000" y="1016848"/>
                  </a:lnTo>
                  <a:lnTo>
                    <a:pt x="1638300" y="1059573"/>
                  </a:lnTo>
                  <a:lnTo>
                    <a:pt x="1612900" y="1101509"/>
                  </a:lnTo>
                  <a:lnTo>
                    <a:pt x="1587500" y="1142627"/>
                  </a:lnTo>
                  <a:lnTo>
                    <a:pt x="1562100" y="1182896"/>
                  </a:lnTo>
                  <a:lnTo>
                    <a:pt x="1536700" y="1222285"/>
                  </a:lnTo>
                  <a:lnTo>
                    <a:pt x="1498600" y="1260765"/>
                  </a:lnTo>
                  <a:lnTo>
                    <a:pt x="1473200" y="1298304"/>
                  </a:lnTo>
                  <a:lnTo>
                    <a:pt x="1460500" y="1316588"/>
                  </a:lnTo>
                  <a:lnTo>
                    <a:pt x="1460500" y="91645"/>
                  </a:lnTo>
                  <a:lnTo>
                    <a:pt x="1447800" y="40652"/>
                  </a:lnTo>
                  <a:close/>
                </a:path>
                <a:path w="2425700" h="2459990">
                  <a:moveTo>
                    <a:pt x="0" y="1860894"/>
                  </a:moveTo>
                  <a:lnTo>
                    <a:pt x="0" y="1482277"/>
                  </a:lnTo>
                  <a:lnTo>
                    <a:pt x="50800" y="1486137"/>
                  </a:lnTo>
                  <a:lnTo>
                    <a:pt x="101600" y="1488614"/>
                  </a:lnTo>
                  <a:lnTo>
                    <a:pt x="165100" y="1489624"/>
                  </a:lnTo>
                  <a:lnTo>
                    <a:pt x="215900" y="1489084"/>
                  </a:lnTo>
                  <a:lnTo>
                    <a:pt x="266700" y="1486908"/>
                  </a:lnTo>
                  <a:lnTo>
                    <a:pt x="317500" y="1483013"/>
                  </a:lnTo>
                  <a:lnTo>
                    <a:pt x="368300" y="1477316"/>
                  </a:lnTo>
                  <a:lnTo>
                    <a:pt x="419100" y="1469732"/>
                  </a:lnTo>
                  <a:lnTo>
                    <a:pt x="469900" y="1461170"/>
                  </a:lnTo>
                  <a:lnTo>
                    <a:pt x="520700" y="1451888"/>
                  </a:lnTo>
                  <a:lnTo>
                    <a:pt x="571500" y="1441567"/>
                  </a:lnTo>
                  <a:lnTo>
                    <a:pt x="622300" y="1429886"/>
                  </a:lnTo>
                  <a:lnTo>
                    <a:pt x="660400" y="1416523"/>
                  </a:lnTo>
                  <a:lnTo>
                    <a:pt x="711200" y="1401160"/>
                  </a:lnTo>
                  <a:lnTo>
                    <a:pt x="762000" y="1383476"/>
                  </a:lnTo>
                  <a:lnTo>
                    <a:pt x="812800" y="1363149"/>
                  </a:lnTo>
                  <a:lnTo>
                    <a:pt x="850900" y="1341855"/>
                  </a:lnTo>
                  <a:lnTo>
                    <a:pt x="901700" y="1318784"/>
                  </a:lnTo>
                  <a:lnTo>
                    <a:pt x="939800" y="1293994"/>
                  </a:lnTo>
                  <a:lnTo>
                    <a:pt x="977900" y="1267545"/>
                  </a:lnTo>
                  <a:lnTo>
                    <a:pt x="1016000" y="1239493"/>
                  </a:lnTo>
                  <a:lnTo>
                    <a:pt x="1054100" y="1209900"/>
                  </a:lnTo>
                  <a:lnTo>
                    <a:pt x="1092200" y="1178822"/>
                  </a:lnTo>
                  <a:lnTo>
                    <a:pt x="1130300" y="1146320"/>
                  </a:lnTo>
                  <a:lnTo>
                    <a:pt x="1155700" y="1112451"/>
                  </a:lnTo>
                  <a:lnTo>
                    <a:pt x="1193800" y="1077274"/>
                  </a:lnTo>
                  <a:lnTo>
                    <a:pt x="1219200" y="1040849"/>
                  </a:lnTo>
                  <a:lnTo>
                    <a:pt x="1244600" y="1003233"/>
                  </a:lnTo>
                  <a:lnTo>
                    <a:pt x="1270000" y="964486"/>
                  </a:lnTo>
                  <a:lnTo>
                    <a:pt x="1295400" y="924666"/>
                  </a:lnTo>
                  <a:lnTo>
                    <a:pt x="1320800" y="883832"/>
                  </a:lnTo>
                  <a:lnTo>
                    <a:pt x="1333500" y="842042"/>
                  </a:lnTo>
                  <a:lnTo>
                    <a:pt x="1358900" y="799357"/>
                  </a:lnTo>
                  <a:lnTo>
                    <a:pt x="1371600" y="755833"/>
                  </a:lnTo>
                  <a:lnTo>
                    <a:pt x="1397000" y="711530"/>
                  </a:lnTo>
                  <a:lnTo>
                    <a:pt x="1435100" y="574535"/>
                  </a:lnTo>
                  <a:lnTo>
                    <a:pt x="1435100" y="527703"/>
                  </a:lnTo>
                  <a:lnTo>
                    <a:pt x="1460500" y="432642"/>
                  </a:lnTo>
                  <a:lnTo>
                    <a:pt x="1460500" y="1316588"/>
                  </a:lnTo>
                  <a:lnTo>
                    <a:pt x="1447800" y="1334872"/>
                  </a:lnTo>
                  <a:lnTo>
                    <a:pt x="1409700" y="1370439"/>
                  </a:lnTo>
                  <a:lnTo>
                    <a:pt x="1371600" y="1404975"/>
                  </a:lnTo>
                  <a:lnTo>
                    <a:pt x="1346200" y="1438449"/>
                  </a:lnTo>
                  <a:lnTo>
                    <a:pt x="1308100" y="1470830"/>
                  </a:lnTo>
                  <a:lnTo>
                    <a:pt x="1270000" y="1502088"/>
                  </a:lnTo>
                  <a:lnTo>
                    <a:pt x="1231900" y="1532193"/>
                  </a:lnTo>
                  <a:lnTo>
                    <a:pt x="1193800" y="1561114"/>
                  </a:lnTo>
                  <a:lnTo>
                    <a:pt x="1155700" y="1588821"/>
                  </a:lnTo>
                  <a:lnTo>
                    <a:pt x="1104900" y="1615283"/>
                  </a:lnTo>
                  <a:lnTo>
                    <a:pt x="1066800" y="1640470"/>
                  </a:lnTo>
                  <a:lnTo>
                    <a:pt x="1028700" y="1664352"/>
                  </a:lnTo>
                  <a:lnTo>
                    <a:pt x="990600" y="1686898"/>
                  </a:lnTo>
                  <a:lnTo>
                    <a:pt x="939800" y="1708077"/>
                  </a:lnTo>
                  <a:lnTo>
                    <a:pt x="901700" y="1727860"/>
                  </a:lnTo>
                  <a:lnTo>
                    <a:pt x="850900" y="1746215"/>
                  </a:lnTo>
                  <a:lnTo>
                    <a:pt x="800100" y="1763113"/>
                  </a:lnTo>
                  <a:lnTo>
                    <a:pt x="762000" y="1778523"/>
                  </a:lnTo>
                  <a:lnTo>
                    <a:pt x="711200" y="1795561"/>
                  </a:lnTo>
                  <a:lnTo>
                    <a:pt x="660400" y="1810228"/>
                  </a:lnTo>
                  <a:lnTo>
                    <a:pt x="609600" y="1822704"/>
                  </a:lnTo>
                  <a:lnTo>
                    <a:pt x="558800" y="1833167"/>
                  </a:lnTo>
                  <a:lnTo>
                    <a:pt x="520700" y="1841798"/>
                  </a:lnTo>
                  <a:lnTo>
                    <a:pt x="469900" y="1848777"/>
                  </a:lnTo>
                  <a:lnTo>
                    <a:pt x="419100" y="1854281"/>
                  </a:lnTo>
                  <a:lnTo>
                    <a:pt x="368300" y="1858493"/>
                  </a:lnTo>
                  <a:lnTo>
                    <a:pt x="317500" y="1861590"/>
                  </a:lnTo>
                  <a:lnTo>
                    <a:pt x="266700" y="1863754"/>
                  </a:lnTo>
                  <a:lnTo>
                    <a:pt x="215900" y="1865162"/>
                  </a:lnTo>
                  <a:lnTo>
                    <a:pt x="165100" y="1865995"/>
                  </a:lnTo>
                  <a:lnTo>
                    <a:pt x="114300" y="1866433"/>
                  </a:lnTo>
                  <a:lnTo>
                    <a:pt x="63500" y="1864159"/>
                  </a:lnTo>
                  <a:lnTo>
                    <a:pt x="25400" y="1862018"/>
                  </a:lnTo>
                  <a:lnTo>
                    <a:pt x="0" y="1860894"/>
                  </a:lnTo>
                  <a:close/>
                </a:path>
                <a:path w="2425700" h="2459990">
                  <a:moveTo>
                    <a:pt x="1143000" y="364446"/>
                  </a:moveTo>
                  <a:lnTo>
                    <a:pt x="1143000" y="44731"/>
                  </a:lnTo>
                  <a:lnTo>
                    <a:pt x="1155700" y="67341"/>
                  </a:lnTo>
                  <a:lnTo>
                    <a:pt x="1155700" y="323680"/>
                  </a:lnTo>
                  <a:lnTo>
                    <a:pt x="1143000" y="364446"/>
                  </a:lnTo>
                  <a:close/>
                </a:path>
                <a:path w="2425700" h="2459990">
                  <a:moveTo>
                    <a:pt x="850900" y="52912"/>
                  </a:moveTo>
                  <a:lnTo>
                    <a:pt x="850900" y="0"/>
                  </a:lnTo>
                  <a:lnTo>
                    <a:pt x="1130300" y="0"/>
                  </a:lnTo>
                  <a:lnTo>
                    <a:pt x="1130300" y="456"/>
                  </a:lnTo>
                  <a:lnTo>
                    <a:pt x="1143000" y="22432"/>
                  </a:lnTo>
                  <a:lnTo>
                    <a:pt x="1143000" y="404854"/>
                  </a:lnTo>
                  <a:lnTo>
                    <a:pt x="1117600" y="484851"/>
                  </a:lnTo>
                  <a:lnTo>
                    <a:pt x="1117600" y="525276"/>
                  </a:lnTo>
                  <a:lnTo>
                    <a:pt x="1104900" y="565294"/>
                  </a:lnTo>
                  <a:lnTo>
                    <a:pt x="1079500" y="604563"/>
                  </a:lnTo>
                  <a:lnTo>
                    <a:pt x="1066800" y="642738"/>
                  </a:lnTo>
                  <a:lnTo>
                    <a:pt x="1041400" y="685829"/>
                  </a:lnTo>
                  <a:lnTo>
                    <a:pt x="1028700" y="727714"/>
                  </a:lnTo>
                  <a:lnTo>
                    <a:pt x="1003300" y="768054"/>
                  </a:lnTo>
                  <a:lnTo>
                    <a:pt x="965200" y="806508"/>
                  </a:lnTo>
                  <a:lnTo>
                    <a:pt x="939800" y="840511"/>
                  </a:lnTo>
                  <a:lnTo>
                    <a:pt x="901700" y="872561"/>
                  </a:lnTo>
                  <a:lnTo>
                    <a:pt x="863600" y="904119"/>
                  </a:lnTo>
                  <a:lnTo>
                    <a:pt x="863600" y="104003"/>
                  </a:lnTo>
                  <a:lnTo>
                    <a:pt x="850900" y="52912"/>
                  </a:lnTo>
                  <a:close/>
                </a:path>
                <a:path w="2425700" h="2459990">
                  <a:moveTo>
                    <a:pt x="0" y="1230973"/>
                  </a:moveTo>
                  <a:lnTo>
                    <a:pt x="0" y="912364"/>
                  </a:lnTo>
                  <a:lnTo>
                    <a:pt x="38100" y="908457"/>
                  </a:lnTo>
                  <a:lnTo>
                    <a:pt x="88900" y="902054"/>
                  </a:lnTo>
                  <a:lnTo>
                    <a:pt x="127000" y="894752"/>
                  </a:lnTo>
                  <a:lnTo>
                    <a:pt x="177800" y="885883"/>
                  </a:lnTo>
                  <a:lnTo>
                    <a:pt x="228600" y="875589"/>
                  </a:lnTo>
                  <a:lnTo>
                    <a:pt x="266700" y="864011"/>
                  </a:lnTo>
                  <a:lnTo>
                    <a:pt x="317500" y="851291"/>
                  </a:lnTo>
                  <a:lnTo>
                    <a:pt x="355600" y="837570"/>
                  </a:lnTo>
                  <a:lnTo>
                    <a:pt x="406400" y="819663"/>
                  </a:lnTo>
                  <a:lnTo>
                    <a:pt x="457200" y="797862"/>
                  </a:lnTo>
                  <a:lnTo>
                    <a:pt x="508000" y="771989"/>
                  </a:lnTo>
                  <a:lnTo>
                    <a:pt x="546100" y="741869"/>
                  </a:lnTo>
                  <a:lnTo>
                    <a:pt x="584200" y="709627"/>
                  </a:lnTo>
                  <a:lnTo>
                    <a:pt x="622300" y="675518"/>
                  </a:lnTo>
                  <a:lnTo>
                    <a:pt x="660400" y="639278"/>
                  </a:lnTo>
                  <a:lnTo>
                    <a:pt x="698500" y="600646"/>
                  </a:lnTo>
                  <a:lnTo>
                    <a:pt x="723900" y="559359"/>
                  </a:lnTo>
                  <a:lnTo>
                    <a:pt x="762000" y="515156"/>
                  </a:lnTo>
                  <a:lnTo>
                    <a:pt x="774700" y="468941"/>
                  </a:lnTo>
                  <a:lnTo>
                    <a:pt x="800100" y="421865"/>
                  </a:lnTo>
                  <a:lnTo>
                    <a:pt x="825500" y="373750"/>
                  </a:lnTo>
                  <a:lnTo>
                    <a:pt x="850900" y="273686"/>
                  </a:lnTo>
                  <a:lnTo>
                    <a:pt x="863600" y="231735"/>
                  </a:lnTo>
                  <a:lnTo>
                    <a:pt x="863600" y="904119"/>
                  </a:lnTo>
                  <a:lnTo>
                    <a:pt x="838200" y="936648"/>
                  </a:lnTo>
                  <a:lnTo>
                    <a:pt x="812800" y="964420"/>
                  </a:lnTo>
                  <a:lnTo>
                    <a:pt x="774700" y="990112"/>
                  </a:lnTo>
                  <a:lnTo>
                    <a:pt x="749300" y="1013880"/>
                  </a:lnTo>
                  <a:lnTo>
                    <a:pt x="711200" y="1035880"/>
                  </a:lnTo>
                  <a:lnTo>
                    <a:pt x="673100" y="1059571"/>
                  </a:lnTo>
                  <a:lnTo>
                    <a:pt x="635000" y="1082709"/>
                  </a:lnTo>
                  <a:lnTo>
                    <a:pt x="596900" y="1104753"/>
                  </a:lnTo>
                  <a:lnTo>
                    <a:pt x="558800" y="1125162"/>
                  </a:lnTo>
                  <a:lnTo>
                    <a:pt x="520700" y="1144726"/>
                  </a:lnTo>
                  <a:lnTo>
                    <a:pt x="469900" y="1162338"/>
                  </a:lnTo>
                  <a:lnTo>
                    <a:pt x="431800" y="1177971"/>
                  </a:lnTo>
                  <a:lnTo>
                    <a:pt x="381000" y="1191601"/>
                  </a:lnTo>
                  <a:lnTo>
                    <a:pt x="342900" y="1203201"/>
                  </a:lnTo>
                  <a:lnTo>
                    <a:pt x="292100" y="1212747"/>
                  </a:lnTo>
                  <a:lnTo>
                    <a:pt x="266700" y="1217549"/>
                  </a:lnTo>
                  <a:lnTo>
                    <a:pt x="228600" y="1221292"/>
                  </a:lnTo>
                  <a:lnTo>
                    <a:pt x="203200" y="1224408"/>
                  </a:lnTo>
                  <a:lnTo>
                    <a:pt x="177800" y="1227326"/>
                  </a:lnTo>
                  <a:lnTo>
                    <a:pt x="139700" y="1229208"/>
                  </a:lnTo>
                  <a:lnTo>
                    <a:pt x="114300" y="1229857"/>
                  </a:lnTo>
                  <a:lnTo>
                    <a:pt x="88900" y="1230088"/>
                  </a:lnTo>
                  <a:lnTo>
                    <a:pt x="76200" y="1230715"/>
                  </a:lnTo>
                  <a:lnTo>
                    <a:pt x="50800" y="1230831"/>
                  </a:lnTo>
                  <a:lnTo>
                    <a:pt x="38100" y="1230917"/>
                  </a:lnTo>
                  <a:lnTo>
                    <a:pt x="0" y="1230973"/>
                  </a:lnTo>
                  <a:close/>
                </a:path>
                <a:path w="2425700" h="2459990">
                  <a:moveTo>
                    <a:pt x="0" y="517889"/>
                  </a:moveTo>
                  <a:lnTo>
                    <a:pt x="0" y="0"/>
                  </a:lnTo>
                  <a:lnTo>
                    <a:pt x="381000" y="0"/>
                  </a:lnTo>
                  <a:lnTo>
                    <a:pt x="406400" y="42658"/>
                  </a:lnTo>
                  <a:lnTo>
                    <a:pt x="431800" y="84536"/>
                  </a:lnTo>
                  <a:lnTo>
                    <a:pt x="444500" y="117435"/>
                  </a:lnTo>
                  <a:lnTo>
                    <a:pt x="444500" y="146577"/>
                  </a:lnTo>
                  <a:lnTo>
                    <a:pt x="457200" y="163310"/>
                  </a:lnTo>
                  <a:lnTo>
                    <a:pt x="457200" y="265344"/>
                  </a:lnTo>
                  <a:lnTo>
                    <a:pt x="444500" y="324521"/>
                  </a:lnTo>
                  <a:lnTo>
                    <a:pt x="419100" y="388389"/>
                  </a:lnTo>
                  <a:lnTo>
                    <a:pt x="393700" y="429680"/>
                  </a:lnTo>
                  <a:lnTo>
                    <a:pt x="355600" y="460681"/>
                  </a:lnTo>
                  <a:lnTo>
                    <a:pt x="330200" y="483024"/>
                  </a:lnTo>
                  <a:lnTo>
                    <a:pt x="279400" y="510635"/>
                  </a:lnTo>
                  <a:lnTo>
                    <a:pt x="241300" y="528073"/>
                  </a:lnTo>
                  <a:lnTo>
                    <a:pt x="190500" y="543425"/>
                  </a:lnTo>
                  <a:lnTo>
                    <a:pt x="127000" y="549464"/>
                  </a:lnTo>
                  <a:lnTo>
                    <a:pt x="88900" y="545325"/>
                  </a:lnTo>
                  <a:lnTo>
                    <a:pt x="50800" y="534618"/>
                  </a:lnTo>
                  <a:lnTo>
                    <a:pt x="0" y="517889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1"/>
              <a:ext cx="2429510" cy="2459990"/>
            </a:xfrm>
            <a:custGeom>
              <a:avLst/>
              <a:gdLst/>
              <a:ahLst/>
              <a:cxnLst/>
              <a:rect l="l" t="t" r="r" b="b"/>
              <a:pathLst>
                <a:path w="2429510" h="2459990">
                  <a:moveTo>
                    <a:pt x="2023402" y="0"/>
                  </a:moveTo>
                  <a:lnTo>
                    <a:pt x="2396508" y="0"/>
                  </a:lnTo>
                  <a:lnTo>
                    <a:pt x="2404586" y="45020"/>
                  </a:lnTo>
                  <a:lnTo>
                    <a:pt x="2411881" y="93764"/>
                  </a:lnTo>
                  <a:lnTo>
                    <a:pt x="2417811" y="142671"/>
                  </a:lnTo>
                  <a:lnTo>
                    <a:pt x="2422431" y="191721"/>
                  </a:lnTo>
                  <a:lnTo>
                    <a:pt x="2425794" y="240891"/>
                  </a:lnTo>
                  <a:lnTo>
                    <a:pt x="2427956" y="290161"/>
                  </a:lnTo>
                  <a:lnTo>
                    <a:pt x="2428970" y="339509"/>
                  </a:lnTo>
                  <a:lnTo>
                    <a:pt x="2428890" y="388914"/>
                  </a:lnTo>
                  <a:lnTo>
                    <a:pt x="2427770" y="438355"/>
                  </a:lnTo>
                  <a:lnTo>
                    <a:pt x="2425665" y="487809"/>
                  </a:lnTo>
                  <a:lnTo>
                    <a:pt x="2422628" y="537257"/>
                  </a:lnTo>
                  <a:lnTo>
                    <a:pt x="2409645" y="633037"/>
                  </a:lnTo>
                  <a:lnTo>
                    <a:pt x="2402359" y="681185"/>
                  </a:lnTo>
                  <a:lnTo>
                    <a:pt x="2394436" y="729408"/>
                  </a:lnTo>
                  <a:lnTo>
                    <a:pt x="2385798" y="777630"/>
                  </a:lnTo>
                  <a:lnTo>
                    <a:pt x="2376363" y="825780"/>
                  </a:lnTo>
                  <a:lnTo>
                    <a:pt x="2366052" y="873782"/>
                  </a:lnTo>
                  <a:lnTo>
                    <a:pt x="2354784" y="921563"/>
                  </a:lnTo>
                  <a:lnTo>
                    <a:pt x="2342480" y="969049"/>
                  </a:lnTo>
                  <a:lnTo>
                    <a:pt x="2329060" y="1016167"/>
                  </a:lnTo>
                  <a:lnTo>
                    <a:pt x="2314443" y="1062843"/>
                  </a:lnTo>
                  <a:lnTo>
                    <a:pt x="2298550" y="1109003"/>
                  </a:lnTo>
                  <a:lnTo>
                    <a:pt x="2281300" y="1154572"/>
                  </a:lnTo>
                  <a:lnTo>
                    <a:pt x="2262613" y="1199479"/>
                  </a:lnTo>
                  <a:lnTo>
                    <a:pt x="2242410" y="1243648"/>
                  </a:lnTo>
                  <a:lnTo>
                    <a:pt x="2220611" y="1287006"/>
                  </a:lnTo>
                  <a:lnTo>
                    <a:pt x="2197134" y="1329479"/>
                  </a:lnTo>
                  <a:lnTo>
                    <a:pt x="2171901" y="1370994"/>
                  </a:lnTo>
                  <a:lnTo>
                    <a:pt x="2144831" y="1411477"/>
                  </a:lnTo>
                  <a:lnTo>
                    <a:pt x="2085784" y="1491369"/>
                  </a:lnTo>
                  <a:lnTo>
                    <a:pt x="2085784" y="393202"/>
                  </a:lnTo>
                  <a:lnTo>
                    <a:pt x="2084694" y="344986"/>
                  </a:lnTo>
                  <a:lnTo>
                    <a:pt x="2081735" y="296856"/>
                  </a:lnTo>
                  <a:lnTo>
                    <a:pt x="2076864" y="248856"/>
                  </a:lnTo>
                  <a:lnTo>
                    <a:pt x="2070037" y="201029"/>
                  </a:lnTo>
                  <a:lnTo>
                    <a:pt x="2060729" y="148162"/>
                  </a:lnTo>
                  <a:lnTo>
                    <a:pt x="2048964" y="95890"/>
                  </a:lnTo>
                  <a:lnTo>
                    <a:pt x="2035550" y="44018"/>
                  </a:lnTo>
                  <a:lnTo>
                    <a:pt x="2023402" y="0"/>
                  </a:lnTo>
                  <a:close/>
                </a:path>
                <a:path w="2429510" h="2459990">
                  <a:moveTo>
                    <a:pt x="0" y="2440174"/>
                  </a:moveTo>
                  <a:lnTo>
                    <a:pt x="0" y="2085629"/>
                  </a:lnTo>
                  <a:lnTo>
                    <a:pt x="24361" y="2087120"/>
                  </a:lnTo>
                  <a:lnTo>
                    <a:pt x="73444" y="2089184"/>
                  </a:lnTo>
                  <a:lnTo>
                    <a:pt x="122632" y="2090306"/>
                  </a:lnTo>
                  <a:lnTo>
                    <a:pt x="171894" y="2090475"/>
                  </a:lnTo>
                  <a:lnTo>
                    <a:pt x="221199" y="2089681"/>
                  </a:lnTo>
                  <a:lnTo>
                    <a:pt x="270514" y="2087915"/>
                  </a:lnTo>
                  <a:lnTo>
                    <a:pt x="319811" y="2085165"/>
                  </a:lnTo>
                  <a:lnTo>
                    <a:pt x="369057" y="2081423"/>
                  </a:lnTo>
                  <a:lnTo>
                    <a:pt x="418220" y="2076677"/>
                  </a:lnTo>
                  <a:lnTo>
                    <a:pt x="467271" y="2070918"/>
                  </a:lnTo>
                  <a:lnTo>
                    <a:pt x="516179" y="2064135"/>
                  </a:lnTo>
                  <a:lnTo>
                    <a:pt x="564911" y="2056318"/>
                  </a:lnTo>
                  <a:lnTo>
                    <a:pt x="613436" y="2047457"/>
                  </a:lnTo>
                  <a:lnTo>
                    <a:pt x="661725" y="2037542"/>
                  </a:lnTo>
                  <a:lnTo>
                    <a:pt x="709745" y="2026562"/>
                  </a:lnTo>
                  <a:lnTo>
                    <a:pt x="757466" y="2014508"/>
                  </a:lnTo>
                  <a:lnTo>
                    <a:pt x="804856" y="2001369"/>
                  </a:lnTo>
                  <a:lnTo>
                    <a:pt x="851885" y="1987135"/>
                  </a:lnTo>
                  <a:lnTo>
                    <a:pt x="898521" y="1971796"/>
                  </a:lnTo>
                  <a:lnTo>
                    <a:pt x="944733" y="1955342"/>
                  </a:lnTo>
                  <a:lnTo>
                    <a:pt x="990490" y="1937762"/>
                  </a:lnTo>
                  <a:lnTo>
                    <a:pt x="1035761" y="1919046"/>
                  </a:lnTo>
                  <a:lnTo>
                    <a:pt x="1080515" y="1899185"/>
                  </a:lnTo>
                  <a:lnTo>
                    <a:pt x="1124721" y="1878167"/>
                  </a:lnTo>
                  <a:lnTo>
                    <a:pt x="1168348" y="1855983"/>
                  </a:lnTo>
                  <a:lnTo>
                    <a:pt x="1211364" y="1832623"/>
                  </a:lnTo>
                  <a:lnTo>
                    <a:pt x="1253738" y="1808076"/>
                  </a:lnTo>
                  <a:lnTo>
                    <a:pt x="1295440" y="1782332"/>
                  </a:lnTo>
                  <a:lnTo>
                    <a:pt x="1336582" y="1755282"/>
                  </a:lnTo>
                  <a:lnTo>
                    <a:pt x="1376702" y="1727214"/>
                  </a:lnTo>
                  <a:lnTo>
                    <a:pt x="1416199" y="1697819"/>
                  </a:lnTo>
                  <a:lnTo>
                    <a:pt x="1454900" y="1667187"/>
                  </a:lnTo>
                  <a:lnTo>
                    <a:pt x="1492772" y="1635306"/>
                  </a:lnTo>
                  <a:lnTo>
                    <a:pt x="1529786" y="1602168"/>
                  </a:lnTo>
                  <a:lnTo>
                    <a:pt x="1565909" y="1567762"/>
                  </a:lnTo>
                  <a:lnTo>
                    <a:pt x="1599021" y="1533752"/>
                  </a:lnTo>
                  <a:lnTo>
                    <a:pt x="1631426" y="1498648"/>
                  </a:lnTo>
                  <a:lnTo>
                    <a:pt x="1663080" y="1462492"/>
                  </a:lnTo>
                  <a:lnTo>
                    <a:pt x="1693941" y="1425330"/>
                  </a:lnTo>
                  <a:lnTo>
                    <a:pt x="1723998" y="1387160"/>
                  </a:lnTo>
                  <a:lnTo>
                    <a:pt x="1753110" y="1348159"/>
                  </a:lnTo>
                  <a:lnTo>
                    <a:pt x="1781332" y="1308238"/>
                  </a:lnTo>
                  <a:lnTo>
                    <a:pt x="1808589" y="1267484"/>
                  </a:lnTo>
                  <a:lnTo>
                    <a:pt x="1834837" y="1225942"/>
                  </a:lnTo>
                  <a:lnTo>
                    <a:pt x="1860033" y="1183656"/>
                  </a:lnTo>
                  <a:lnTo>
                    <a:pt x="1884135" y="1140668"/>
                  </a:lnTo>
                  <a:lnTo>
                    <a:pt x="1907099" y="1097023"/>
                  </a:lnTo>
                  <a:lnTo>
                    <a:pt x="1928883" y="1052765"/>
                  </a:lnTo>
                  <a:lnTo>
                    <a:pt x="1949443" y="1007936"/>
                  </a:lnTo>
                  <a:lnTo>
                    <a:pt x="1968736" y="962582"/>
                  </a:lnTo>
                  <a:lnTo>
                    <a:pt x="1986719" y="916745"/>
                  </a:lnTo>
                  <a:lnTo>
                    <a:pt x="2003349" y="870469"/>
                  </a:lnTo>
                  <a:lnTo>
                    <a:pt x="2018584" y="823798"/>
                  </a:lnTo>
                  <a:lnTo>
                    <a:pt x="2032380" y="776776"/>
                  </a:lnTo>
                  <a:lnTo>
                    <a:pt x="2044694" y="729447"/>
                  </a:lnTo>
                  <a:lnTo>
                    <a:pt x="2055483" y="681853"/>
                  </a:lnTo>
                  <a:lnTo>
                    <a:pt x="2064704" y="634040"/>
                  </a:lnTo>
                  <a:lnTo>
                    <a:pt x="2072314" y="586050"/>
                  </a:lnTo>
                  <a:lnTo>
                    <a:pt x="2078270" y="537928"/>
                  </a:lnTo>
                  <a:lnTo>
                    <a:pt x="2082529" y="489717"/>
                  </a:lnTo>
                  <a:lnTo>
                    <a:pt x="2085048" y="441460"/>
                  </a:lnTo>
                  <a:lnTo>
                    <a:pt x="2085784" y="393202"/>
                  </a:lnTo>
                  <a:lnTo>
                    <a:pt x="2085784" y="1491369"/>
                  </a:lnTo>
                  <a:lnTo>
                    <a:pt x="2055483" y="1531315"/>
                  </a:lnTo>
                  <a:lnTo>
                    <a:pt x="2024727" y="1570931"/>
                  </a:lnTo>
                  <a:lnTo>
                    <a:pt x="1993403" y="1610315"/>
                  </a:lnTo>
                  <a:lnTo>
                    <a:pt x="1961585" y="1649324"/>
                  </a:lnTo>
                  <a:lnTo>
                    <a:pt x="1929259" y="1687930"/>
                  </a:lnTo>
                  <a:lnTo>
                    <a:pt x="1896415" y="1726100"/>
                  </a:lnTo>
                  <a:lnTo>
                    <a:pt x="1863040" y="1763804"/>
                  </a:lnTo>
                  <a:lnTo>
                    <a:pt x="1829123" y="1801010"/>
                  </a:lnTo>
                  <a:lnTo>
                    <a:pt x="1794651" y="1837687"/>
                  </a:lnTo>
                  <a:lnTo>
                    <a:pt x="1759613" y="1873805"/>
                  </a:lnTo>
                  <a:lnTo>
                    <a:pt x="1723965" y="1909363"/>
                  </a:lnTo>
                  <a:lnTo>
                    <a:pt x="1687792" y="1944236"/>
                  </a:lnTo>
                  <a:lnTo>
                    <a:pt x="1650985" y="1978487"/>
                  </a:lnTo>
                  <a:lnTo>
                    <a:pt x="1613565" y="2012055"/>
                  </a:lnTo>
                  <a:lnTo>
                    <a:pt x="1575519" y="2044907"/>
                  </a:lnTo>
                  <a:lnTo>
                    <a:pt x="1536836" y="2077012"/>
                  </a:lnTo>
                  <a:lnTo>
                    <a:pt x="1497504" y="2108340"/>
                  </a:lnTo>
                  <a:lnTo>
                    <a:pt x="1457512" y="2138860"/>
                  </a:lnTo>
                  <a:lnTo>
                    <a:pt x="1416847" y="2168539"/>
                  </a:lnTo>
                  <a:lnTo>
                    <a:pt x="1377493" y="2192297"/>
                  </a:lnTo>
                  <a:lnTo>
                    <a:pt x="1336438" y="2215116"/>
                  </a:lnTo>
                  <a:lnTo>
                    <a:pt x="1294233" y="2236776"/>
                  </a:lnTo>
                  <a:lnTo>
                    <a:pt x="1250568" y="2257498"/>
                  </a:lnTo>
                  <a:lnTo>
                    <a:pt x="1205708" y="2277208"/>
                  </a:lnTo>
                  <a:lnTo>
                    <a:pt x="1159774" y="2295907"/>
                  </a:lnTo>
                  <a:lnTo>
                    <a:pt x="1112888" y="2313595"/>
                  </a:lnTo>
                  <a:lnTo>
                    <a:pt x="1065171" y="2330272"/>
                  </a:lnTo>
                  <a:lnTo>
                    <a:pt x="1016745" y="2345938"/>
                  </a:lnTo>
                  <a:lnTo>
                    <a:pt x="967729" y="2360595"/>
                  </a:lnTo>
                  <a:lnTo>
                    <a:pt x="918246" y="2374242"/>
                  </a:lnTo>
                  <a:lnTo>
                    <a:pt x="868417" y="2386879"/>
                  </a:lnTo>
                  <a:lnTo>
                    <a:pt x="818363" y="2398507"/>
                  </a:lnTo>
                  <a:lnTo>
                    <a:pt x="768205" y="2409126"/>
                  </a:lnTo>
                  <a:lnTo>
                    <a:pt x="718064" y="2418736"/>
                  </a:lnTo>
                  <a:lnTo>
                    <a:pt x="668063" y="2427338"/>
                  </a:lnTo>
                  <a:lnTo>
                    <a:pt x="618321" y="2434932"/>
                  </a:lnTo>
                  <a:lnTo>
                    <a:pt x="568960" y="2441518"/>
                  </a:lnTo>
                  <a:lnTo>
                    <a:pt x="520102" y="2447096"/>
                  </a:lnTo>
                  <a:lnTo>
                    <a:pt x="471867" y="2451667"/>
                  </a:lnTo>
                  <a:lnTo>
                    <a:pt x="424377" y="2455231"/>
                  </a:lnTo>
                  <a:lnTo>
                    <a:pt x="377754" y="2457789"/>
                  </a:lnTo>
                  <a:lnTo>
                    <a:pt x="332117" y="2459340"/>
                  </a:lnTo>
                  <a:lnTo>
                    <a:pt x="280630" y="2459405"/>
                  </a:lnTo>
                  <a:lnTo>
                    <a:pt x="231515" y="2458552"/>
                  </a:lnTo>
                  <a:lnTo>
                    <a:pt x="184114" y="2456767"/>
                  </a:lnTo>
                  <a:lnTo>
                    <a:pt x="137766" y="2454033"/>
                  </a:lnTo>
                  <a:lnTo>
                    <a:pt x="91815" y="2450336"/>
                  </a:lnTo>
                  <a:lnTo>
                    <a:pt x="45600" y="2445660"/>
                  </a:lnTo>
                  <a:lnTo>
                    <a:pt x="0" y="2440174"/>
                  </a:lnTo>
                  <a:close/>
                </a:path>
              </a:pathLst>
            </a:custGeom>
            <a:solidFill>
              <a:srgbClr val="75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1"/>
              <a:ext cx="1798955" cy="1866900"/>
            </a:xfrm>
            <a:custGeom>
              <a:avLst/>
              <a:gdLst/>
              <a:ahLst/>
              <a:cxnLst/>
              <a:rect l="l" t="t" r="r" b="b"/>
              <a:pathLst>
                <a:path w="1798955" h="1866900">
                  <a:moveTo>
                    <a:pt x="1442970" y="0"/>
                  </a:moveTo>
                  <a:lnTo>
                    <a:pt x="1755079" y="0"/>
                  </a:lnTo>
                  <a:lnTo>
                    <a:pt x="1777119" y="64329"/>
                  </a:lnTo>
                  <a:lnTo>
                    <a:pt x="1787498" y="111867"/>
                  </a:lnTo>
                  <a:lnTo>
                    <a:pt x="1794216" y="160114"/>
                  </a:lnTo>
                  <a:lnTo>
                    <a:pt x="1797803" y="208902"/>
                  </a:lnTo>
                  <a:lnTo>
                    <a:pt x="1798786" y="258064"/>
                  </a:lnTo>
                  <a:lnTo>
                    <a:pt x="1797695" y="307429"/>
                  </a:lnTo>
                  <a:lnTo>
                    <a:pt x="1795058" y="356830"/>
                  </a:lnTo>
                  <a:lnTo>
                    <a:pt x="1791404" y="406099"/>
                  </a:lnTo>
                  <a:lnTo>
                    <a:pt x="1783158" y="503563"/>
                  </a:lnTo>
                  <a:lnTo>
                    <a:pt x="1780393" y="552949"/>
                  </a:lnTo>
                  <a:lnTo>
                    <a:pt x="1775689" y="601881"/>
                  </a:lnTo>
                  <a:lnTo>
                    <a:pt x="1769085" y="650329"/>
                  </a:lnTo>
                  <a:lnTo>
                    <a:pt x="1760624" y="698264"/>
                  </a:lnTo>
                  <a:lnTo>
                    <a:pt x="1750347" y="745653"/>
                  </a:lnTo>
                  <a:lnTo>
                    <a:pt x="1738296" y="792468"/>
                  </a:lnTo>
                  <a:lnTo>
                    <a:pt x="1724511" y="838677"/>
                  </a:lnTo>
                  <a:lnTo>
                    <a:pt x="1709035" y="884250"/>
                  </a:lnTo>
                  <a:lnTo>
                    <a:pt x="1691908" y="929156"/>
                  </a:lnTo>
                  <a:lnTo>
                    <a:pt x="1673171" y="973366"/>
                  </a:lnTo>
                  <a:lnTo>
                    <a:pt x="1652867" y="1016848"/>
                  </a:lnTo>
                  <a:lnTo>
                    <a:pt x="1631036" y="1059573"/>
                  </a:lnTo>
                  <a:lnTo>
                    <a:pt x="1607720" y="1101509"/>
                  </a:lnTo>
                  <a:lnTo>
                    <a:pt x="1582960" y="1142627"/>
                  </a:lnTo>
                  <a:lnTo>
                    <a:pt x="1556797" y="1182896"/>
                  </a:lnTo>
                  <a:lnTo>
                    <a:pt x="1529274" y="1222285"/>
                  </a:lnTo>
                  <a:lnTo>
                    <a:pt x="1500430" y="1260765"/>
                  </a:lnTo>
                  <a:lnTo>
                    <a:pt x="1470308" y="1298304"/>
                  </a:lnTo>
                  <a:lnTo>
                    <a:pt x="1462830" y="1307024"/>
                  </a:lnTo>
                  <a:lnTo>
                    <a:pt x="1462830" y="192919"/>
                  </a:lnTo>
                  <a:lnTo>
                    <a:pt x="1460588" y="143172"/>
                  </a:lnTo>
                  <a:lnTo>
                    <a:pt x="1456102" y="91645"/>
                  </a:lnTo>
                  <a:lnTo>
                    <a:pt x="1449705" y="40652"/>
                  </a:lnTo>
                  <a:lnTo>
                    <a:pt x="1442970" y="0"/>
                  </a:lnTo>
                  <a:close/>
                </a:path>
                <a:path w="1798955" h="1866900">
                  <a:moveTo>
                    <a:pt x="0" y="1860894"/>
                  </a:moveTo>
                  <a:lnTo>
                    <a:pt x="0" y="1482222"/>
                  </a:lnTo>
                  <a:lnTo>
                    <a:pt x="559" y="1482277"/>
                  </a:lnTo>
                  <a:lnTo>
                    <a:pt x="52494" y="1486137"/>
                  </a:lnTo>
                  <a:lnTo>
                    <a:pt x="104518" y="1488614"/>
                  </a:lnTo>
                  <a:lnTo>
                    <a:pt x="156582" y="1489624"/>
                  </a:lnTo>
                  <a:lnTo>
                    <a:pt x="208633" y="1489084"/>
                  </a:lnTo>
                  <a:lnTo>
                    <a:pt x="260623" y="1486908"/>
                  </a:lnTo>
                  <a:lnTo>
                    <a:pt x="312500" y="1483013"/>
                  </a:lnTo>
                  <a:lnTo>
                    <a:pt x="364213" y="1477316"/>
                  </a:lnTo>
                  <a:lnTo>
                    <a:pt x="415713" y="1469732"/>
                  </a:lnTo>
                  <a:lnTo>
                    <a:pt x="465650" y="1461170"/>
                  </a:lnTo>
                  <a:lnTo>
                    <a:pt x="515514" y="1451888"/>
                  </a:lnTo>
                  <a:lnTo>
                    <a:pt x="565170" y="1441567"/>
                  </a:lnTo>
                  <a:lnTo>
                    <a:pt x="614478" y="1429886"/>
                  </a:lnTo>
                  <a:lnTo>
                    <a:pt x="663303" y="1416523"/>
                  </a:lnTo>
                  <a:lnTo>
                    <a:pt x="711506" y="1401160"/>
                  </a:lnTo>
                  <a:lnTo>
                    <a:pt x="758952" y="1383476"/>
                  </a:lnTo>
                  <a:lnTo>
                    <a:pt x="805502" y="1363149"/>
                  </a:lnTo>
                  <a:lnTo>
                    <a:pt x="850824" y="1341855"/>
                  </a:lnTo>
                  <a:lnTo>
                    <a:pt x="894519" y="1318784"/>
                  </a:lnTo>
                  <a:lnTo>
                    <a:pt x="936587" y="1293994"/>
                  </a:lnTo>
                  <a:lnTo>
                    <a:pt x="977029" y="1267545"/>
                  </a:lnTo>
                  <a:lnTo>
                    <a:pt x="1015846" y="1239493"/>
                  </a:lnTo>
                  <a:lnTo>
                    <a:pt x="1053039" y="1209900"/>
                  </a:lnTo>
                  <a:lnTo>
                    <a:pt x="1088609" y="1178822"/>
                  </a:lnTo>
                  <a:lnTo>
                    <a:pt x="1122558" y="1146320"/>
                  </a:lnTo>
                  <a:lnTo>
                    <a:pt x="1154885" y="1112451"/>
                  </a:lnTo>
                  <a:lnTo>
                    <a:pt x="1185592" y="1077274"/>
                  </a:lnTo>
                  <a:lnTo>
                    <a:pt x="1214680" y="1040849"/>
                  </a:lnTo>
                  <a:lnTo>
                    <a:pt x="1242150" y="1003233"/>
                  </a:lnTo>
                  <a:lnTo>
                    <a:pt x="1268003" y="964486"/>
                  </a:lnTo>
                  <a:lnTo>
                    <a:pt x="1292240" y="924666"/>
                  </a:lnTo>
                  <a:lnTo>
                    <a:pt x="1314861" y="883832"/>
                  </a:lnTo>
                  <a:lnTo>
                    <a:pt x="1335868" y="842042"/>
                  </a:lnTo>
                  <a:lnTo>
                    <a:pt x="1355262" y="799357"/>
                  </a:lnTo>
                  <a:lnTo>
                    <a:pt x="1373043" y="755833"/>
                  </a:lnTo>
                  <a:lnTo>
                    <a:pt x="1389213" y="711530"/>
                  </a:lnTo>
                  <a:lnTo>
                    <a:pt x="1403772" y="666507"/>
                  </a:lnTo>
                  <a:lnTo>
                    <a:pt x="1416722" y="620822"/>
                  </a:lnTo>
                  <a:lnTo>
                    <a:pt x="1428063" y="574535"/>
                  </a:lnTo>
                  <a:lnTo>
                    <a:pt x="1437797" y="527703"/>
                  </a:lnTo>
                  <a:lnTo>
                    <a:pt x="1445924" y="480386"/>
                  </a:lnTo>
                  <a:lnTo>
                    <a:pt x="1452445" y="432642"/>
                  </a:lnTo>
                  <a:lnTo>
                    <a:pt x="1457361" y="384529"/>
                  </a:lnTo>
                  <a:lnTo>
                    <a:pt x="1460674" y="336108"/>
                  </a:lnTo>
                  <a:lnTo>
                    <a:pt x="1462384" y="287436"/>
                  </a:lnTo>
                  <a:lnTo>
                    <a:pt x="1462830" y="192919"/>
                  </a:lnTo>
                  <a:lnTo>
                    <a:pt x="1462830" y="1307024"/>
                  </a:lnTo>
                  <a:lnTo>
                    <a:pt x="1406393" y="1370439"/>
                  </a:lnTo>
                  <a:lnTo>
                    <a:pt x="1372683" y="1404975"/>
                  </a:lnTo>
                  <a:lnTo>
                    <a:pt x="1337859" y="1438449"/>
                  </a:lnTo>
                  <a:lnTo>
                    <a:pt x="1301964" y="1470830"/>
                  </a:lnTo>
                  <a:lnTo>
                    <a:pt x="1265039" y="1502088"/>
                  </a:lnTo>
                  <a:lnTo>
                    <a:pt x="1227124" y="1532193"/>
                  </a:lnTo>
                  <a:lnTo>
                    <a:pt x="1188261" y="1561114"/>
                  </a:lnTo>
                  <a:lnTo>
                    <a:pt x="1148492" y="1588821"/>
                  </a:lnTo>
                  <a:lnTo>
                    <a:pt x="1107857" y="1615283"/>
                  </a:lnTo>
                  <a:lnTo>
                    <a:pt x="1066399" y="1640470"/>
                  </a:lnTo>
                  <a:lnTo>
                    <a:pt x="1024158" y="1664352"/>
                  </a:lnTo>
                  <a:lnTo>
                    <a:pt x="981176" y="1686898"/>
                  </a:lnTo>
                  <a:lnTo>
                    <a:pt x="937494" y="1708077"/>
                  </a:lnTo>
                  <a:lnTo>
                    <a:pt x="893153" y="1727860"/>
                  </a:lnTo>
                  <a:lnTo>
                    <a:pt x="848195" y="1746215"/>
                  </a:lnTo>
                  <a:lnTo>
                    <a:pt x="802662" y="1763113"/>
                  </a:lnTo>
                  <a:lnTo>
                    <a:pt x="756594" y="1778523"/>
                  </a:lnTo>
                  <a:lnTo>
                    <a:pt x="708653" y="1795561"/>
                  </a:lnTo>
                  <a:lnTo>
                    <a:pt x="660173" y="1810228"/>
                  </a:lnTo>
                  <a:lnTo>
                    <a:pt x="611214" y="1822704"/>
                  </a:lnTo>
                  <a:lnTo>
                    <a:pt x="561833" y="1833167"/>
                  </a:lnTo>
                  <a:lnTo>
                    <a:pt x="512092" y="1841798"/>
                  </a:lnTo>
                  <a:lnTo>
                    <a:pt x="462050" y="1848777"/>
                  </a:lnTo>
                  <a:lnTo>
                    <a:pt x="411767" y="1854281"/>
                  </a:lnTo>
                  <a:lnTo>
                    <a:pt x="361303" y="1858493"/>
                  </a:lnTo>
                  <a:lnTo>
                    <a:pt x="310717" y="1861590"/>
                  </a:lnTo>
                  <a:lnTo>
                    <a:pt x="260069" y="1863754"/>
                  </a:lnTo>
                  <a:lnTo>
                    <a:pt x="208633" y="1865175"/>
                  </a:lnTo>
                  <a:lnTo>
                    <a:pt x="158826" y="1865995"/>
                  </a:lnTo>
                  <a:lnTo>
                    <a:pt x="108350" y="1866433"/>
                  </a:lnTo>
                  <a:lnTo>
                    <a:pt x="62817" y="1864159"/>
                  </a:lnTo>
                  <a:lnTo>
                    <a:pt x="17271" y="1862018"/>
                  </a:lnTo>
                  <a:lnTo>
                    <a:pt x="0" y="1860894"/>
                  </a:lnTo>
                  <a:close/>
                </a:path>
              </a:pathLst>
            </a:custGeom>
            <a:solidFill>
              <a:srgbClr val="FFDF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"/>
              <a:ext cx="1155700" cy="1231265"/>
            </a:xfrm>
            <a:custGeom>
              <a:avLst/>
              <a:gdLst/>
              <a:ahLst/>
              <a:cxnLst/>
              <a:rect l="l" t="t" r="r" b="b"/>
              <a:pathLst>
                <a:path w="1155700" h="1231265">
                  <a:moveTo>
                    <a:pt x="843460" y="0"/>
                  </a:moveTo>
                  <a:lnTo>
                    <a:pt x="1132625" y="0"/>
                  </a:lnTo>
                  <a:lnTo>
                    <a:pt x="1132785" y="456"/>
                  </a:lnTo>
                  <a:lnTo>
                    <a:pt x="1144801" y="44731"/>
                  </a:lnTo>
                  <a:lnTo>
                    <a:pt x="1151603" y="90251"/>
                  </a:lnTo>
                  <a:lnTo>
                    <a:pt x="1154515" y="136371"/>
                  </a:lnTo>
                  <a:lnTo>
                    <a:pt x="1155240" y="182404"/>
                  </a:lnTo>
                  <a:lnTo>
                    <a:pt x="1155082" y="217815"/>
                  </a:lnTo>
                  <a:lnTo>
                    <a:pt x="1150456" y="288395"/>
                  </a:lnTo>
                  <a:lnTo>
                    <a:pt x="1142135" y="364446"/>
                  </a:lnTo>
                  <a:lnTo>
                    <a:pt x="1135580" y="404854"/>
                  </a:lnTo>
                  <a:lnTo>
                    <a:pt x="1127666" y="444967"/>
                  </a:lnTo>
                  <a:lnTo>
                    <a:pt x="1118653" y="484851"/>
                  </a:lnTo>
                  <a:lnTo>
                    <a:pt x="1108401" y="525276"/>
                  </a:lnTo>
                  <a:lnTo>
                    <a:pt x="1096601" y="565294"/>
                  </a:lnTo>
                  <a:lnTo>
                    <a:pt x="1082743" y="604563"/>
                  </a:lnTo>
                  <a:lnTo>
                    <a:pt x="1066318" y="642738"/>
                  </a:lnTo>
                  <a:lnTo>
                    <a:pt x="1044615" y="685829"/>
                  </a:lnTo>
                  <a:lnTo>
                    <a:pt x="1020696" y="727714"/>
                  </a:lnTo>
                  <a:lnTo>
                    <a:pt x="994040" y="768054"/>
                  </a:lnTo>
                  <a:lnTo>
                    <a:pt x="964127" y="806508"/>
                  </a:lnTo>
                  <a:lnTo>
                    <a:pt x="932693" y="840511"/>
                  </a:lnTo>
                  <a:lnTo>
                    <a:pt x="899466" y="872561"/>
                  </a:lnTo>
                  <a:lnTo>
                    <a:pt x="865827" y="904119"/>
                  </a:lnTo>
                  <a:lnTo>
                    <a:pt x="861724" y="908205"/>
                  </a:lnTo>
                  <a:lnTo>
                    <a:pt x="861724" y="146876"/>
                  </a:lnTo>
                  <a:lnTo>
                    <a:pt x="858049" y="104003"/>
                  </a:lnTo>
                  <a:lnTo>
                    <a:pt x="843844" y="1845"/>
                  </a:lnTo>
                  <a:lnTo>
                    <a:pt x="843460" y="0"/>
                  </a:lnTo>
                  <a:close/>
                </a:path>
                <a:path w="1155700" h="1231265">
                  <a:moveTo>
                    <a:pt x="0" y="1230950"/>
                  </a:moveTo>
                  <a:lnTo>
                    <a:pt x="0" y="912364"/>
                  </a:lnTo>
                  <a:lnTo>
                    <a:pt x="34876" y="908457"/>
                  </a:lnTo>
                  <a:lnTo>
                    <a:pt x="83345" y="902054"/>
                  </a:lnTo>
                  <a:lnTo>
                    <a:pt x="130080" y="894752"/>
                  </a:lnTo>
                  <a:lnTo>
                    <a:pt x="176416" y="885883"/>
                  </a:lnTo>
                  <a:lnTo>
                    <a:pt x="222394" y="875589"/>
                  </a:lnTo>
                  <a:lnTo>
                    <a:pt x="268055" y="864011"/>
                  </a:lnTo>
                  <a:lnTo>
                    <a:pt x="313441" y="851291"/>
                  </a:lnTo>
                  <a:lnTo>
                    <a:pt x="358593" y="837570"/>
                  </a:lnTo>
                  <a:lnTo>
                    <a:pt x="408657" y="819663"/>
                  </a:lnTo>
                  <a:lnTo>
                    <a:pt x="456846" y="797862"/>
                  </a:lnTo>
                  <a:lnTo>
                    <a:pt x="502888" y="771989"/>
                  </a:lnTo>
                  <a:lnTo>
                    <a:pt x="546508" y="741869"/>
                  </a:lnTo>
                  <a:lnTo>
                    <a:pt x="586746" y="709627"/>
                  </a:lnTo>
                  <a:lnTo>
                    <a:pt x="625013" y="675518"/>
                  </a:lnTo>
                  <a:lnTo>
                    <a:pt x="661020" y="639278"/>
                  </a:lnTo>
                  <a:lnTo>
                    <a:pt x="694479" y="600646"/>
                  </a:lnTo>
                  <a:lnTo>
                    <a:pt x="725102" y="559359"/>
                  </a:lnTo>
                  <a:lnTo>
                    <a:pt x="752600" y="515156"/>
                  </a:lnTo>
                  <a:lnTo>
                    <a:pt x="777498" y="468941"/>
                  </a:lnTo>
                  <a:lnTo>
                    <a:pt x="800101" y="421865"/>
                  </a:lnTo>
                  <a:lnTo>
                    <a:pt x="819952" y="373750"/>
                  </a:lnTo>
                  <a:lnTo>
                    <a:pt x="836597" y="324417"/>
                  </a:lnTo>
                  <a:lnTo>
                    <a:pt x="849580" y="273686"/>
                  </a:lnTo>
                  <a:lnTo>
                    <a:pt x="857033" y="231735"/>
                  </a:lnTo>
                  <a:lnTo>
                    <a:pt x="861233" y="189459"/>
                  </a:lnTo>
                  <a:lnTo>
                    <a:pt x="861724" y="146876"/>
                  </a:lnTo>
                  <a:lnTo>
                    <a:pt x="861724" y="908205"/>
                  </a:lnTo>
                  <a:lnTo>
                    <a:pt x="805000" y="964420"/>
                  </a:lnTo>
                  <a:lnTo>
                    <a:pt x="775243" y="990112"/>
                  </a:lnTo>
                  <a:lnTo>
                    <a:pt x="743952" y="1013880"/>
                  </a:lnTo>
                  <a:lnTo>
                    <a:pt x="711193" y="1035880"/>
                  </a:lnTo>
                  <a:lnTo>
                    <a:pt x="673513" y="1059571"/>
                  </a:lnTo>
                  <a:lnTo>
                    <a:pt x="635507" y="1082709"/>
                  </a:lnTo>
                  <a:lnTo>
                    <a:pt x="596888" y="1104753"/>
                  </a:lnTo>
                  <a:lnTo>
                    <a:pt x="557369" y="1125162"/>
                  </a:lnTo>
                  <a:lnTo>
                    <a:pt x="514654" y="1144726"/>
                  </a:lnTo>
                  <a:lnTo>
                    <a:pt x="471268" y="1162338"/>
                  </a:lnTo>
                  <a:lnTo>
                    <a:pt x="427214" y="1177971"/>
                  </a:lnTo>
                  <a:lnTo>
                    <a:pt x="382492" y="1191601"/>
                  </a:lnTo>
                  <a:lnTo>
                    <a:pt x="337104" y="1203201"/>
                  </a:lnTo>
                  <a:lnTo>
                    <a:pt x="291052" y="1212747"/>
                  </a:lnTo>
                  <a:lnTo>
                    <a:pt x="231106" y="1221292"/>
                  </a:lnTo>
                  <a:lnTo>
                    <a:pt x="170821" y="1227326"/>
                  </a:lnTo>
                  <a:lnTo>
                    <a:pt x="115804" y="1229857"/>
                  </a:lnTo>
                  <a:lnTo>
                    <a:pt x="90752" y="1230088"/>
                  </a:lnTo>
                  <a:lnTo>
                    <a:pt x="68589" y="1230715"/>
                  </a:lnTo>
                  <a:lnTo>
                    <a:pt x="43466" y="1230831"/>
                  </a:lnTo>
                  <a:lnTo>
                    <a:pt x="34876" y="1230897"/>
                  </a:lnTo>
                  <a:lnTo>
                    <a:pt x="0" y="123095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1"/>
              <a:ext cx="459105" cy="549910"/>
            </a:xfrm>
            <a:custGeom>
              <a:avLst/>
              <a:gdLst/>
              <a:ahLst/>
              <a:cxnLst/>
              <a:rect l="l" t="t" r="r" b="b"/>
              <a:pathLst>
                <a:path w="459105" h="549910">
                  <a:moveTo>
                    <a:pt x="0" y="516833"/>
                  </a:moveTo>
                  <a:lnTo>
                    <a:pt x="0" y="0"/>
                  </a:lnTo>
                  <a:lnTo>
                    <a:pt x="381556" y="0"/>
                  </a:lnTo>
                  <a:lnTo>
                    <a:pt x="407309" y="42658"/>
                  </a:lnTo>
                  <a:lnTo>
                    <a:pt x="426014" y="84536"/>
                  </a:lnTo>
                  <a:lnTo>
                    <a:pt x="442858" y="131520"/>
                  </a:lnTo>
                  <a:lnTo>
                    <a:pt x="455330" y="182421"/>
                  </a:lnTo>
                  <a:lnTo>
                    <a:pt x="458591" y="216198"/>
                  </a:lnTo>
                  <a:lnTo>
                    <a:pt x="457079" y="265344"/>
                  </a:lnTo>
                  <a:lnTo>
                    <a:pt x="444892" y="324521"/>
                  </a:lnTo>
                  <a:lnTo>
                    <a:pt x="416127" y="388389"/>
                  </a:lnTo>
                  <a:lnTo>
                    <a:pt x="385774" y="429680"/>
                  </a:lnTo>
                  <a:lnTo>
                    <a:pt x="353881" y="460681"/>
                  </a:lnTo>
                  <a:lnTo>
                    <a:pt x="299078" y="498338"/>
                  </a:lnTo>
                  <a:lnTo>
                    <a:pt x="237661" y="528073"/>
                  </a:lnTo>
                  <a:lnTo>
                    <a:pt x="185864" y="543425"/>
                  </a:lnTo>
                  <a:lnTo>
                    <a:pt x="125598" y="549464"/>
                  </a:lnTo>
                  <a:lnTo>
                    <a:pt x="83960" y="545325"/>
                  </a:lnTo>
                  <a:lnTo>
                    <a:pt x="42449" y="534618"/>
                  </a:lnTo>
                  <a:lnTo>
                    <a:pt x="1850" y="517889"/>
                  </a:lnTo>
                  <a:lnTo>
                    <a:pt x="0" y="516833"/>
                  </a:lnTo>
                  <a:close/>
                </a:path>
              </a:pathLst>
            </a:custGeom>
            <a:solidFill>
              <a:srgbClr val="74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5952292" y="7993631"/>
            <a:ext cx="2336165" cy="2293620"/>
            <a:chOff x="15952292" y="7993631"/>
            <a:chExt cx="2336165" cy="2293620"/>
          </a:xfrm>
        </p:grpSpPr>
        <p:sp>
          <p:nvSpPr>
            <p:cNvPr id="15" name="object 15"/>
            <p:cNvSpPr/>
            <p:nvPr/>
          </p:nvSpPr>
          <p:spPr>
            <a:xfrm>
              <a:off x="15952292" y="7993631"/>
              <a:ext cx="2324100" cy="2293620"/>
            </a:xfrm>
            <a:custGeom>
              <a:avLst/>
              <a:gdLst/>
              <a:ahLst/>
              <a:cxnLst/>
              <a:rect l="l" t="t" r="r" b="b"/>
              <a:pathLst>
                <a:path w="2324100" h="2293620">
                  <a:moveTo>
                    <a:pt x="355600" y="2258375"/>
                  </a:moveTo>
                  <a:lnTo>
                    <a:pt x="355600" y="2293368"/>
                  </a:lnTo>
                  <a:lnTo>
                    <a:pt x="0" y="2293368"/>
                  </a:lnTo>
                  <a:lnTo>
                    <a:pt x="0" y="1874368"/>
                  </a:lnTo>
                  <a:lnTo>
                    <a:pt x="25400" y="1778219"/>
                  </a:lnTo>
                  <a:lnTo>
                    <a:pt x="25400" y="1729997"/>
                  </a:lnTo>
                  <a:lnTo>
                    <a:pt x="50800" y="1633624"/>
                  </a:lnTo>
                  <a:lnTo>
                    <a:pt x="50800" y="1585622"/>
                  </a:lnTo>
                  <a:lnTo>
                    <a:pt x="88900" y="1443237"/>
                  </a:lnTo>
                  <a:lnTo>
                    <a:pt x="114300" y="1396561"/>
                  </a:lnTo>
                  <a:lnTo>
                    <a:pt x="139700" y="1304832"/>
                  </a:lnTo>
                  <a:lnTo>
                    <a:pt x="165100" y="1259925"/>
                  </a:lnTo>
                  <a:lnTo>
                    <a:pt x="177800" y="1215756"/>
                  </a:lnTo>
                  <a:lnTo>
                    <a:pt x="203200" y="1172398"/>
                  </a:lnTo>
                  <a:lnTo>
                    <a:pt x="228600" y="1129925"/>
                  </a:lnTo>
                  <a:lnTo>
                    <a:pt x="254000" y="1088410"/>
                  </a:lnTo>
                  <a:lnTo>
                    <a:pt x="279400" y="1047927"/>
                  </a:lnTo>
                  <a:lnTo>
                    <a:pt x="304800" y="1008551"/>
                  </a:lnTo>
                  <a:lnTo>
                    <a:pt x="342900" y="968235"/>
                  </a:lnTo>
                  <a:lnTo>
                    <a:pt x="342900" y="2210548"/>
                  </a:lnTo>
                  <a:lnTo>
                    <a:pt x="355600" y="2258375"/>
                  </a:lnTo>
                  <a:close/>
                </a:path>
                <a:path w="2324100" h="2293620">
                  <a:moveTo>
                    <a:pt x="2324100" y="8952"/>
                  </a:moveTo>
                  <a:lnTo>
                    <a:pt x="2324100" y="369768"/>
                  </a:lnTo>
                  <a:lnTo>
                    <a:pt x="2298700" y="369099"/>
                  </a:lnTo>
                  <a:lnTo>
                    <a:pt x="2247900" y="368930"/>
                  </a:lnTo>
                  <a:lnTo>
                    <a:pt x="2197100" y="369723"/>
                  </a:lnTo>
                  <a:lnTo>
                    <a:pt x="2146300" y="371489"/>
                  </a:lnTo>
                  <a:lnTo>
                    <a:pt x="2108200" y="374239"/>
                  </a:lnTo>
                  <a:lnTo>
                    <a:pt x="2057400" y="377981"/>
                  </a:lnTo>
                  <a:lnTo>
                    <a:pt x="2006600" y="382727"/>
                  </a:lnTo>
                  <a:lnTo>
                    <a:pt x="1955800" y="388486"/>
                  </a:lnTo>
                  <a:lnTo>
                    <a:pt x="1905000" y="395269"/>
                  </a:lnTo>
                  <a:lnTo>
                    <a:pt x="1854200" y="403086"/>
                  </a:lnTo>
                  <a:lnTo>
                    <a:pt x="1803400" y="411947"/>
                  </a:lnTo>
                  <a:lnTo>
                    <a:pt x="1765300" y="421862"/>
                  </a:lnTo>
                  <a:lnTo>
                    <a:pt x="1714500" y="432842"/>
                  </a:lnTo>
                  <a:lnTo>
                    <a:pt x="1663700" y="444896"/>
                  </a:lnTo>
                  <a:lnTo>
                    <a:pt x="1612900" y="458035"/>
                  </a:lnTo>
                  <a:lnTo>
                    <a:pt x="1574800" y="472269"/>
                  </a:lnTo>
                  <a:lnTo>
                    <a:pt x="1524000" y="487608"/>
                  </a:lnTo>
                  <a:lnTo>
                    <a:pt x="1473200" y="504063"/>
                  </a:lnTo>
                  <a:lnTo>
                    <a:pt x="1435100" y="521642"/>
                  </a:lnTo>
                  <a:lnTo>
                    <a:pt x="1384300" y="540358"/>
                  </a:lnTo>
                  <a:lnTo>
                    <a:pt x="1346200" y="560220"/>
                  </a:lnTo>
                  <a:lnTo>
                    <a:pt x="1295400" y="581237"/>
                  </a:lnTo>
                  <a:lnTo>
                    <a:pt x="1257300" y="603421"/>
                  </a:lnTo>
                  <a:lnTo>
                    <a:pt x="1206500" y="626781"/>
                  </a:lnTo>
                  <a:lnTo>
                    <a:pt x="1168400" y="651328"/>
                  </a:lnTo>
                  <a:lnTo>
                    <a:pt x="1130300" y="677072"/>
                  </a:lnTo>
                  <a:lnTo>
                    <a:pt x="1092200" y="704022"/>
                  </a:lnTo>
                  <a:lnTo>
                    <a:pt x="1041400" y="732190"/>
                  </a:lnTo>
                  <a:lnTo>
                    <a:pt x="1003300" y="761585"/>
                  </a:lnTo>
                  <a:lnTo>
                    <a:pt x="965200" y="792218"/>
                  </a:lnTo>
                  <a:lnTo>
                    <a:pt x="927100" y="824098"/>
                  </a:lnTo>
                  <a:lnTo>
                    <a:pt x="889000" y="857236"/>
                  </a:lnTo>
                  <a:lnTo>
                    <a:pt x="850900" y="891642"/>
                  </a:lnTo>
                  <a:lnTo>
                    <a:pt x="825500" y="925652"/>
                  </a:lnTo>
                  <a:lnTo>
                    <a:pt x="787400" y="960757"/>
                  </a:lnTo>
                  <a:lnTo>
                    <a:pt x="762000" y="996912"/>
                  </a:lnTo>
                  <a:lnTo>
                    <a:pt x="723900" y="1034074"/>
                  </a:lnTo>
                  <a:lnTo>
                    <a:pt x="698500" y="1072200"/>
                  </a:lnTo>
                  <a:lnTo>
                    <a:pt x="673100" y="1111245"/>
                  </a:lnTo>
                  <a:lnTo>
                    <a:pt x="635000" y="1151166"/>
                  </a:lnTo>
                  <a:lnTo>
                    <a:pt x="609600" y="1191920"/>
                  </a:lnTo>
                  <a:lnTo>
                    <a:pt x="584200" y="1233462"/>
                  </a:lnTo>
                  <a:lnTo>
                    <a:pt x="533400" y="1318736"/>
                  </a:lnTo>
                  <a:lnTo>
                    <a:pt x="520700" y="1362381"/>
                  </a:lnTo>
                  <a:lnTo>
                    <a:pt x="469900" y="1451468"/>
                  </a:lnTo>
                  <a:lnTo>
                    <a:pt x="457200" y="1496823"/>
                  </a:lnTo>
                  <a:lnTo>
                    <a:pt x="431800" y="1542660"/>
                  </a:lnTo>
                  <a:lnTo>
                    <a:pt x="355600" y="1825364"/>
                  </a:lnTo>
                  <a:lnTo>
                    <a:pt x="355600" y="1873354"/>
                  </a:lnTo>
                  <a:lnTo>
                    <a:pt x="342900" y="1921476"/>
                  </a:lnTo>
                  <a:lnTo>
                    <a:pt x="342900" y="968235"/>
                  </a:lnTo>
                  <a:lnTo>
                    <a:pt x="393700" y="888473"/>
                  </a:lnTo>
                  <a:lnTo>
                    <a:pt x="431800" y="849090"/>
                  </a:lnTo>
                  <a:lnTo>
                    <a:pt x="457200" y="810080"/>
                  </a:lnTo>
                  <a:lnTo>
                    <a:pt x="495300" y="771474"/>
                  </a:lnTo>
                  <a:lnTo>
                    <a:pt x="520700" y="733304"/>
                  </a:lnTo>
                  <a:lnTo>
                    <a:pt x="558800" y="695600"/>
                  </a:lnTo>
                  <a:lnTo>
                    <a:pt x="596900" y="658394"/>
                  </a:lnTo>
                  <a:lnTo>
                    <a:pt x="622300" y="621717"/>
                  </a:lnTo>
                  <a:lnTo>
                    <a:pt x="660400" y="585599"/>
                  </a:lnTo>
                  <a:lnTo>
                    <a:pt x="698500" y="550073"/>
                  </a:lnTo>
                  <a:lnTo>
                    <a:pt x="736600" y="515168"/>
                  </a:lnTo>
                  <a:lnTo>
                    <a:pt x="774700" y="480917"/>
                  </a:lnTo>
                  <a:lnTo>
                    <a:pt x="812800" y="447350"/>
                  </a:lnTo>
                  <a:lnTo>
                    <a:pt x="850900" y="414498"/>
                  </a:lnTo>
                  <a:lnTo>
                    <a:pt x="889000" y="382392"/>
                  </a:lnTo>
                  <a:lnTo>
                    <a:pt x="927100" y="351064"/>
                  </a:lnTo>
                  <a:lnTo>
                    <a:pt x="965200" y="320545"/>
                  </a:lnTo>
                  <a:lnTo>
                    <a:pt x="1003300" y="290865"/>
                  </a:lnTo>
                  <a:lnTo>
                    <a:pt x="1041400" y="267107"/>
                  </a:lnTo>
                  <a:lnTo>
                    <a:pt x="1092200" y="244361"/>
                  </a:lnTo>
                  <a:lnTo>
                    <a:pt x="1130300" y="222628"/>
                  </a:lnTo>
                  <a:lnTo>
                    <a:pt x="1168400" y="201906"/>
                  </a:lnTo>
                  <a:lnTo>
                    <a:pt x="1219200" y="182196"/>
                  </a:lnTo>
                  <a:lnTo>
                    <a:pt x="1257300" y="163497"/>
                  </a:lnTo>
                  <a:lnTo>
                    <a:pt x="1308100" y="145810"/>
                  </a:lnTo>
                  <a:lnTo>
                    <a:pt x="1358900" y="129133"/>
                  </a:lnTo>
                  <a:lnTo>
                    <a:pt x="1409700" y="113466"/>
                  </a:lnTo>
                  <a:lnTo>
                    <a:pt x="1460500" y="98809"/>
                  </a:lnTo>
                  <a:lnTo>
                    <a:pt x="1498600" y="85162"/>
                  </a:lnTo>
                  <a:lnTo>
                    <a:pt x="1549400" y="72525"/>
                  </a:lnTo>
                  <a:lnTo>
                    <a:pt x="1600200" y="60897"/>
                  </a:lnTo>
                  <a:lnTo>
                    <a:pt x="1651000" y="50278"/>
                  </a:lnTo>
                  <a:lnTo>
                    <a:pt x="1701800" y="40668"/>
                  </a:lnTo>
                  <a:lnTo>
                    <a:pt x="1752600" y="32066"/>
                  </a:lnTo>
                  <a:lnTo>
                    <a:pt x="1803400" y="24472"/>
                  </a:lnTo>
                  <a:lnTo>
                    <a:pt x="1854200" y="17886"/>
                  </a:lnTo>
                  <a:lnTo>
                    <a:pt x="1905000" y="12308"/>
                  </a:lnTo>
                  <a:lnTo>
                    <a:pt x="1955800" y="7737"/>
                  </a:lnTo>
                  <a:lnTo>
                    <a:pt x="1993900" y="4173"/>
                  </a:lnTo>
                  <a:lnTo>
                    <a:pt x="2044700" y="1615"/>
                  </a:lnTo>
                  <a:lnTo>
                    <a:pt x="2095500" y="64"/>
                  </a:lnTo>
                  <a:lnTo>
                    <a:pt x="2146300" y="0"/>
                  </a:lnTo>
                  <a:lnTo>
                    <a:pt x="2197100" y="852"/>
                  </a:lnTo>
                  <a:lnTo>
                    <a:pt x="2235200" y="2637"/>
                  </a:lnTo>
                  <a:lnTo>
                    <a:pt x="2286000" y="5371"/>
                  </a:lnTo>
                  <a:lnTo>
                    <a:pt x="2324100" y="8952"/>
                  </a:lnTo>
                  <a:close/>
                </a:path>
                <a:path w="2324100" h="2293620">
                  <a:moveTo>
                    <a:pt x="2324100" y="593724"/>
                  </a:moveTo>
                  <a:lnTo>
                    <a:pt x="2324100" y="970790"/>
                  </a:lnTo>
                  <a:lnTo>
                    <a:pt x="2260600" y="969780"/>
                  </a:lnTo>
                  <a:lnTo>
                    <a:pt x="2209800" y="970321"/>
                  </a:lnTo>
                  <a:lnTo>
                    <a:pt x="2159000" y="972496"/>
                  </a:lnTo>
                  <a:lnTo>
                    <a:pt x="2108200" y="976391"/>
                  </a:lnTo>
                  <a:lnTo>
                    <a:pt x="2057400" y="982088"/>
                  </a:lnTo>
                  <a:lnTo>
                    <a:pt x="2006600" y="989673"/>
                  </a:lnTo>
                  <a:lnTo>
                    <a:pt x="1955800" y="998235"/>
                  </a:lnTo>
                  <a:lnTo>
                    <a:pt x="1905000" y="1007516"/>
                  </a:lnTo>
                  <a:lnTo>
                    <a:pt x="1854200" y="1017837"/>
                  </a:lnTo>
                  <a:lnTo>
                    <a:pt x="1803400" y="1029519"/>
                  </a:lnTo>
                  <a:lnTo>
                    <a:pt x="1765300" y="1042881"/>
                  </a:lnTo>
                  <a:lnTo>
                    <a:pt x="1714500" y="1058244"/>
                  </a:lnTo>
                  <a:lnTo>
                    <a:pt x="1663700" y="1075929"/>
                  </a:lnTo>
                  <a:lnTo>
                    <a:pt x="1612900" y="1096255"/>
                  </a:lnTo>
                  <a:lnTo>
                    <a:pt x="1574800" y="1117549"/>
                  </a:lnTo>
                  <a:lnTo>
                    <a:pt x="1524000" y="1140620"/>
                  </a:lnTo>
                  <a:lnTo>
                    <a:pt x="1485900" y="1165410"/>
                  </a:lnTo>
                  <a:lnTo>
                    <a:pt x="1447800" y="1191860"/>
                  </a:lnTo>
                  <a:lnTo>
                    <a:pt x="1409700" y="1219911"/>
                  </a:lnTo>
                  <a:lnTo>
                    <a:pt x="1371600" y="1249504"/>
                  </a:lnTo>
                  <a:lnTo>
                    <a:pt x="1333500" y="1280582"/>
                  </a:lnTo>
                  <a:lnTo>
                    <a:pt x="1295400" y="1313085"/>
                  </a:lnTo>
                  <a:lnTo>
                    <a:pt x="1270000" y="1346954"/>
                  </a:lnTo>
                  <a:lnTo>
                    <a:pt x="1231900" y="1382130"/>
                  </a:lnTo>
                  <a:lnTo>
                    <a:pt x="1206500" y="1418556"/>
                  </a:lnTo>
                  <a:lnTo>
                    <a:pt x="1181100" y="1456171"/>
                  </a:lnTo>
                  <a:lnTo>
                    <a:pt x="1155700" y="1494919"/>
                  </a:lnTo>
                  <a:lnTo>
                    <a:pt x="1130300" y="1534739"/>
                  </a:lnTo>
                  <a:lnTo>
                    <a:pt x="1104900" y="1575573"/>
                  </a:lnTo>
                  <a:lnTo>
                    <a:pt x="1092200" y="1617362"/>
                  </a:lnTo>
                  <a:lnTo>
                    <a:pt x="1066800" y="1660048"/>
                  </a:lnTo>
                  <a:lnTo>
                    <a:pt x="1054100" y="1703571"/>
                  </a:lnTo>
                  <a:lnTo>
                    <a:pt x="1028700" y="1747874"/>
                  </a:lnTo>
                  <a:lnTo>
                    <a:pt x="990600" y="1884869"/>
                  </a:lnTo>
                  <a:lnTo>
                    <a:pt x="990600" y="1931701"/>
                  </a:lnTo>
                  <a:lnTo>
                    <a:pt x="965200" y="2026763"/>
                  </a:lnTo>
                  <a:lnTo>
                    <a:pt x="965200" y="2293368"/>
                  </a:lnTo>
                  <a:lnTo>
                    <a:pt x="622300" y="2293368"/>
                  </a:lnTo>
                  <a:lnTo>
                    <a:pt x="622300" y="2102574"/>
                  </a:lnTo>
                  <a:lnTo>
                    <a:pt x="635000" y="2053305"/>
                  </a:lnTo>
                  <a:lnTo>
                    <a:pt x="635000" y="1955842"/>
                  </a:lnTo>
                  <a:lnTo>
                    <a:pt x="647700" y="1906456"/>
                  </a:lnTo>
                  <a:lnTo>
                    <a:pt x="647700" y="1809075"/>
                  </a:lnTo>
                  <a:lnTo>
                    <a:pt x="711200" y="1575155"/>
                  </a:lnTo>
                  <a:lnTo>
                    <a:pt x="736600" y="1530248"/>
                  </a:lnTo>
                  <a:lnTo>
                    <a:pt x="749300" y="1486039"/>
                  </a:lnTo>
                  <a:lnTo>
                    <a:pt x="774700" y="1442556"/>
                  </a:lnTo>
                  <a:lnTo>
                    <a:pt x="787400" y="1399832"/>
                  </a:lnTo>
                  <a:lnTo>
                    <a:pt x="812800" y="1357895"/>
                  </a:lnTo>
                  <a:lnTo>
                    <a:pt x="838200" y="1316777"/>
                  </a:lnTo>
                  <a:lnTo>
                    <a:pt x="863600" y="1276509"/>
                  </a:lnTo>
                  <a:lnTo>
                    <a:pt x="889000" y="1237119"/>
                  </a:lnTo>
                  <a:lnTo>
                    <a:pt x="927100" y="1198640"/>
                  </a:lnTo>
                  <a:lnTo>
                    <a:pt x="952500" y="1161101"/>
                  </a:lnTo>
                  <a:lnTo>
                    <a:pt x="977900" y="1124532"/>
                  </a:lnTo>
                  <a:lnTo>
                    <a:pt x="1016000" y="1088965"/>
                  </a:lnTo>
                  <a:lnTo>
                    <a:pt x="1054100" y="1054429"/>
                  </a:lnTo>
                  <a:lnTo>
                    <a:pt x="1079500" y="1020956"/>
                  </a:lnTo>
                  <a:lnTo>
                    <a:pt x="1117600" y="988575"/>
                  </a:lnTo>
                  <a:lnTo>
                    <a:pt x="1155700" y="957316"/>
                  </a:lnTo>
                  <a:lnTo>
                    <a:pt x="1193800" y="927211"/>
                  </a:lnTo>
                  <a:lnTo>
                    <a:pt x="1231900" y="898290"/>
                  </a:lnTo>
                  <a:lnTo>
                    <a:pt x="1270000" y="870583"/>
                  </a:lnTo>
                  <a:lnTo>
                    <a:pt x="1320800" y="844121"/>
                  </a:lnTo>
                  <a:lnTo>
                    <a:pt x="1358900" y="818934"/>
                  </a:lnTo>
                  <a:lnTo>
                    <a:pt x="1397000" y="795052"/>
                  </a:lnTo>
                  <a:lnTo>
                    <a:pt x="1435100" y="772506"/>
                  </a:lnTo>
                  <a:lnTo>
                    <a:pt x="1485900" y="751327"/>
                  </a:lnTo>
                  <a:lnTo>
                    <a:pt x="1524000" y="731544"/>
                  </a:lnTo>
                  <a:lnTo>
                    <a:pt x="1574800" y="713189"/>
                  </a:lnTo>
                  <a:lnTo>
                    <a:pt x="1625600" y="696291"/>
                  </a:lnTo>
                  <a:lnTo>
                    <a:pt x="1663700" y="680882"/>
                  </a:lnTo>
                  <a:lnTo>
                    <a:pt x="1714500" y="663843"/>
                  </a:lnTo>
                  <a:lnTo>
                    <a:pt x="1765300" y="649176"/>
                  </a:lnTo>
                  <a:lnTo>
                    <a:pt x="1816100" y="636700"/>
                  </a:lnTo>
                  <a:lnTo>
                    <a:pt x="1866900" y="626237"/>
                  </a:lnTo>
                  <a:lnTo>
                    <a:pt x="1905000" y="617606"/>
                  </a:lnTo>
                  <a:lnTo>
                    <a:pt x="1955800" y="610628"/>
                  </a:lnTo>
                  <a:lnTo>
                    <a:pt x="2006600" y="605123"/>
                  </a:lnTo>
                  <a:lnTo>
                    <a:pt x="2057400" y="600911"/>
                  </a:lnTo>
                  <a:lnTo>
                    <a:pt x="2108200" y="597814"/>
                  </a:lnTo>
                  <a:lnTo>
                    <a:pt x="2159000" y="595651"/>
                  </a:lnTo>
                  <a:lnTo>
                    <a:pt x="2209800" y="594242"/>
                  </a:lnTo>
                  <a:lnTo>
                    <a:pt x="2260600" y="593409"/>
                  </a:lnTo>
                  <a:lnTo>
                    <a:pt x="2311400" y="592971"/>
                  </a:lnTo>
                  <a:lnTo>
                    <a:pt x="2324100" y="593724"/>
                  </a:lnTo>
                  <a:close/>
                </a:path>
                <a:path w="2324100" h="2293620">
                  <a:moveTo>
                    <a:pt x="2324100" y="1229339"/>
                  </a:moveTo>
                  <a:lnTo>
                    <a:pt x="2324100" y="1558900"/>
                  </a:lnTo>
                  <a:lnTo>
                    <a:pt x="2298700" y="1564653"/>
                  </a:lnTo>
                  <a:lnTo>
                    <a:pt x="2247900" y="1573521"/>
                  </a:lnTo>
                  <a:lnTo>
                    <a:pt x="2197100" y="1583815"/>
                  </a:lnTo>
                  <a:lnTo>
                    <a:pt x="2159000" y="1595393"/>
                  </a:lnTo>
                  <a:lnTo>
                    <a:pt x="2108200" y="1608113"/>
                  </a:lnTo>
                  <a:lnTo>
                    <a:pt x="2070100" y="1621834"/>
                  </a:lnTo>
                  <a:lnTo>
                    <a:pt x="2019300" y="1639741"/>
                  </a:lnTo>
                  <a:lnTo>
                    <a:pt x="1968500" y="1661542"/>
                  </a:lnTo>
                  <a:lnTo>
                    <a:pt x="1917700" y="1687415"/>
                  </a:lnTo>
                  <a:lnTo>
                    <a:pt x="1879600" y="1717536"/>
                  </a:lnTo>
                  <a:lnTo>
                    <a:pt x="1841500" y="1749777"/>
                  </a:lnTo>
                  <a:lnTo>
                    <a:pt x="1803400" y="1783887"/>
                  </a:lnTo>
                  <a:lnTo>
                    <a:pt x="1765300" y="1820126"/>
                  </a:lnTo>
                  <a:lnTo>
                    <a:pt x="1727200" y="1858759"/>
                  </a:lnTo>
                  <a:lnTo>
                    <a:pt x="1701800" y="1900045"/>
                  </a:lnTo>
                  <a:lnTo>
                    <a:pt x="1663700" y="1944248"/>
                  </a:lnTo>
                  <a:lnTo>
                    <a:pt x="1651000" y="1990463"/>
                  </a:lnTo>
                  <a:lnTo>
                    <a:pt x="1625600" y="2037539"/>
                  </a:lnTo>
                  <a:lnTo>
                    <a:pt x="1600200" y="2085654"/>
                  </a:lnTo>
                  <a:lnTo>
                    <a:pt x="1574800" y="2185718"/>
                  </a:lnTo>
                  <a:lnTo>
                    <a:pt x="1562100" y="2227669"/>
                  </a:lnTo>
                  <a:lnTo>
                    <a:pt x="1562100" y="2293368"/>
                  </a:lnTo>
                  <a:lnTo>
                    <a:pt x="1270000" y="2293368"/>
                  </a:lnTo>
                  <a:lnTo>
                    <a:pt x="1270000" y="2135725"/>
                  </a:lnTo>
                  <a:lnTo>
                    <a:pt x="1282700" y="2094959"/>
                  </a:lnTo>
                  <a:lnTo>
                    <a:pt x="1282700" y="2054551"/>
                  </a:lnTo>
                  <a:lnTo>
                    <a:pt x="1308100" y="1974553"/>
                  </a:lnTo>
                  <a:lnTo>
                    <a:pt x="1308100" y="1934128"/>
                  </a:lnTo>
                  <a:lnTo>
                    <a:pt x="1320800" y="1894110"/>
                  </a:lnTo>
                  <a:lnTo>
                    <a:pt x="1346200" y="1854842"/>
                  </a:lnTo>
                  <a:lnTo>
                    <a:pt x="1358900" y="1816666"/>
                  </a:lnTo>
                  <a:lnTo>
                    <a:pt x="1384300" y="1773575"/>
                  </a:lnTo>
                  <a:lnTo>
                    <a:pt x="1397000" y="1731690"/>
                  </a:lnTo>
                  <a:lnTo>
                    <a:pt x="1422400" y="1691350"/>
                  </a:lnTo>
                  <a:lnTo>
                    <a:pt x="1460500" y="1652896"/>
                  </a:lnTo>
                  <a:lnTo>
                    <a:pt x="1485900" y="1618893"/>
                  </a:lnTo>
                  <a:lnTo>
                    <a:pt x="1524000" y="1586843"/>
                  </a:lnTo>
                  <a:lnTo>
                    <a:pt x="1562100" y="1555285"/>
                  </a:lnTo>
                  <a:lnTo>
                    <a:pt x="1587500" y="1522756"/>
                  </a:lnTo>
                  <a:lnTo>
                    <a:pt x="1612900" y="1494984"/>
                  </a:lnTo>
                  <a:lnTo>
                    <a:pt x="1651000" y="1469292"/>
                  </a:lnTo>
                  <a:lnTo>
                    <a:pt x="1676400" y="1445524"/>
                  </a:lnTo>
                  <a:lnTo>
                    <a:pt x="1714500" y="1423524"/>
                  </a:lnTo>
                  <a:lnTo>
                    <a:pt x="1752600" y="1399833"/>
                  </a:lnTo>
                  <a:lnTo>
                    <a:pt x="1790700" y="1376695"/>
                  </a:lnTo>
                  <a:lnTo>
                    <a:pt x="1828800" y="1354651"/>
                  </a:lnTo>
                  <a:lnTo>
                    <a:pt x="1866900" y="1334242"/>
                  </a:lnTo>
                  <a:lnTo>
                    <a:pt x="1905000" y="1314678"/>
                  </a:lnTo>
                  <a:lnTo>
                    <a:pt x="1955800" y="1297067"/>
                  </a:lnTo>
                  <a:lnTo>
                    <a:pt x="1993900" y="1281433"/>
                  </a:lnTo>
                  <a:lnTo>
                    <a:pt x="2044700" y="1267803"/>
                  </a:lnTo>
                  <a:lnTo>
                    <a:pt x="2082800" y="1256203"/>
                  </a:lnTo>
                  <a:lnTo>
                    <a:pt x="2133600" y="1246657"/>
                  </a:lnTo>
                  <a:lnTo>
                    <a:pt x="2159000" y="1241856"/>
                  </a:lnTo>
                  <a:lnTo>
                    <a:pt x="2197100" y="1238112"/>
                  </a:lnTo>
                  <a:lnTo>
                    <a:pt x="2222500" y="1234996"/>
                  </a:lnTo>
                  <a:lnTo>
                    <a:pt x="2247900" y="1232078"/>
                  </a:lnTo>
                  <a:lnTo>
                    <a:pt x="2286000" y="1230196"/>
                  </a:lnTo>
                  <a:lnTo>
                    <a:pt x="2311400" y="1229547"/>
                  </a:lnTo>
                  <a:lnTo>
                    <a:pt x="2324100" y="1229339"/>
                  </a:lnTo>
                  <a:close/>
                </a:path>
                <a:path w="2324100" h="2293620">
                  <a:moveTo>
                    <a:pt x="2324100" y="1913155"/>
                  </a:moveTo>
                  <a:lnTo>
                    <a:pt x="2324100" y="2293368"/>
                  </a:lnTo>
                  <a:lnTo>
                    <a:pt x="1968500" y="2293368"/>
                  </a:lnTo>
                  <a:lnTo>
                    <a:pt x="1968500" y="2194060"/>
                  </a:lnTo>
                  <a:lnTo>
                    <a:pt x="1981200" y="2134884"/>
                  </a:lnTo>
                  <a:lnTo>
                    <a:pt x="2006600" y="2071016"/>
                  </a:lnTo>
                  <a:lnTo>
                    <a:pt x="2032000" y="2029725"/>
                  </a:lnTo>
                  <a:lnTo>
                    <a:pt x="2070100" y="1998723"/>
                  </a:lnTo>
                  <a:lnTo>
                    <a:pt x="2095500" y="1976381"/>
                  </a:lnTo>
                  <a:lnTo>
                    <a:pt x="2146300" y="1948769"/>
                  </a:lnTo>
                  <a:lnTo>
                    <a:pt x="2184400" y="1931331"/>
                  </a:lnTo>
                  <a:lnTo>
                    <a:pt x="2235200" y="1915979"/>
                  </a:lnTo>
                  <a:lnTo>
                    <a:pt x="2298700" y="1909940"/>
                  </a:lnTo>
                  <a:lnTo>
                    <a:pt x="2324100" y="1913155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952292" y="7993631"/>
              <a:ext cx="2336165" cy="2293620"/>
            </a:xfrm>
            <a:custGeom>
              <a:avLst/>
              <a:gdLst/>
              <a:ahLst/>
              <a:cxnLst/>
              <a:rect l="l" t="t" r="r" b="b"/>
              <a:pathLst>
                <a:path w="2336165" h="2293620">
                  <a:moveTo>
                    <a:pt x="365094" y="2293368"/>
                  </a:moveTo>
                  <a:lnTo>
                    <a:pt x="8958" y="2293368"/>
                  </a:lnTo>
                  <a:lnTo>
                    <a:pt x="6539" y="2267683"/>
                  </a:lnTo>
                  <a:lnTo>
                    <a:pt x="3175" y="2218513"/>
                  </a:lnTo>
                  <a:lnTo>
                    <a:pt x="1013" y="2169243"/>
                  </a:lnTo>
                  <a:lnTo>
                    <a:pt x="0" y="2119895"/>
                  </a:lnTo>
                  <a:lnTo>
                    <a:pt x="79" y="2070490"/>
                  </a:lnTo>
                  <a:lnTo>
                    <a:pt x="1199" y="2021050"/>
                  </a:lnTo>
                  <a:lnTo>
                    <a:pt x="3304" y="1971595"/>
                  </a:lnTo>
                  <a:lnTo>
                    <a:pt x="6341" y="1922148"/>
                  </a:lnTo>
                  <a:lnTo>
                    <a:pt x="19325" y="1826368"/>
                  </a:lnTo>
                  <a:lnTo>
                    <a:pt x="26611" y="1778219"/>
                  </a:lnTo>
                  <a:lnTo>
                    <a:pt x="34533" y="1729997"/>
                  </a:lnTo>
                  <a:lnTo>
                    <a:pt x="43172" y="1681774"/>
                  </a:lnTo>
                  <a:lnTo>
                    <a:pt x="52607" y="1633624"/>
                  </a:lnTo>
                  <a:lnTo>
                    <a:pt x="62918" y="1585622"/>
                  </a:lnTo>
                  <a:lnTo>
                    <a:pt x="74185" y="1537841"/>
                  </a:lnTo>
                  <a:lnTo>
                    <a:pt x="86489" y="1490355"/>
                  </a:lnTo>
                  <a:lnTo>
                    <a:pt x="99910" y="1443237"/>
                  </a:lnTo>
                  <a:lnTo>
                    <a:pt x="114527" y="1396561"/>
                  </a:lnTo>
                  <a:lnTo>
                    <a:pt x="130420" y="1350402"/>
                  </a:lnTo>
                  <a:lnTo>
                    <a:pt x="147670" y="1304832"/>
                  </a:lnTo>
                  <a:lnTo>
                    <a:pt x="166356" y="1259925"/>
                  </a:lnTo>
                  <a:lnTo>
                    <a:pt x="186559" y="1215756"/>
                  </a:lnTo>
                  <a:lnTo>
                    <a:pt x="208359" y="1172398"/>
                  </a:lnTo>
                  <a:lnTo>
                    <a:pt x="231835" y="1129925"/>
                  </a:lnTo>
                  <a:lnTo>
                    <a:pt x="257068" y="1088410"/>
                  </a:lnTo>
                  <a:lnTo>
                    <a:pt x="284138" y="1047927"/>
                  </a:lnTo>
                  <a:lnTo>
                    <a:pt x="343185" y="968035"/>
                  </a:lnTo>
                  <a:lnTo>
                    <a:pt x="343185" y="2066202"/>
                  </a:lnTo>
                  <a:lnTo>
                    <a:pt x="344275" y="2114418"/>
                  </a:lnTo>
                  <a:lnTo>
                    <a:pt x="347235" y="2162548"/>
                  </a:lnTo>
                  <a:lnTo>
                    <a:pt x="352106" y="2210548"/>
                  </a:lnTo>
                  <a:lnTo>
                    <a:pt x="358932" y="2258375"/>
                  </a:lnTo>
                  <a:lnTo>
                    <a:pt x="365094" y="2293368"/>
                  </a:lnTo>
                  <a:close/>
                </a:path>
                <a:path w="2336165" h="2293620">
                  <a:moveTo>
                    <a:pt x="2335705" y="8952"/>
                  </a:moveTo>
                  <a:lnTo>
                    <a:pt x="2335705" y="369768"/>
                  </a:lnTo>
                  <a:lnTo>
                    <a:pt x="2306337" y="369099"/>
                  </a:lnTo>
                  <a:lnTo>
                    <a:pt x="2257075" y="368930"/>
                  </a:lnTo>
                  <a:lnTo>
                    <a:pt x="2207771" y="369723"/>
                  </a:lnTo>
                  <a:lnTo>
                    <a:pt x="2158455" y="371489"/>
                  </a:lnTo>
                  <a:lnTo>
                    <a:pt x="2109159" y="374239"/>
                  </a:lnTo>
                  <a:lnTo>
                    <a:pt x="2059913" y="377981"/>
                  </a:lnTo>
                  <a:lnTo>
                    <a:pt x="2010749" y="382727"/>
                  </a:lnTo>
                  <a:lnTo>
                    <a:pt x="1961698" y="388486"/>
                  </a:lnTo>
                  <a:lnTo>
                    <a:pt x="1912791" y="395269"/>
                  </a:lnTo>
                  <a:lnTo>
                    <a:pt x="1864059" y="403086"/>
                  </a:lnTo>
                  <a:lnTo>
                    <a:pt x="1815533" y="411947"/>
                  </a:lnTo>
                  <a:lnTo>
                    <a:pt x="1767244" y="421862"/>
                  </a:lnTo>
                  <a:lnTo>
                    <a:pt x="1719224" y="432842"/>
                  </a:lnTo>
                  <a:lnTo>
                    <a:pt x="1671503" y="444896"/>
                  </a:lnTo>
                  <a:lnTo>
                    <a:pt x="1624113" y="458035"/>
                  </a:lnTo>
                  <a:lnTo>
                    <a:pt x="1577084" y="472269"/>
                  </a:lnTo>
                  <a:lnTo>
                    <a:pt x="1530448" y="487608"/>
                  </a:lnTo>
                  <a:lnTo>
                    <a:pt x="1484236" y="504063"/>
                  </a:lnTo>
                  <a:lnTo>
                    <a:pt x="1438479" y="521642"/>
                  </a:lnTo>
                  <a:lnTo>
                    <a:pt x="1393208" y="540358"/>
                  </a:lnTo>
                  <a:lnTo>
                    <a:pt x="1348454" y="560220"/>
                  </a:lnTo>
                  <a:lnTo>
                    <a:pt x="1304248" y="581237"/>
                  </a:lnTo>
                  <a:lnTo>
                    <a:pt x="1260622" y="603421"/>
                  </a:lnTo>
                  <a:lnTo>
                    <a:pt x="1217606" y="626781"/>
                  </a:lnTo>
                  <a:lnTo>
                    <a:pt x="1175231" y="651328"/>
                  </a:lnTo>
                  <a:lnTo>
                    <a:pt x="1133529" y="677072"/>
                  </a:lnTo>
                  <a:lnTo>
                    <a:pt x="1092388" y="704122"/>
                  </a:lnTo>
                  <a:lnTo>
                    <a:pt x="1052268" y="732190"/>
                  </a:lnTo>
                  <a:lnTo>
                    <a:pt x="1012770" y="761585"/>
                  </a:lnTo>
                  <a:lnTo>
                    <a:pt x="974070" y="792218"/>
                  </a:lnTo>
                  <a:lnTo>
                    <a:pt x="936197" y="824098"/>
                  </a:lnTo>
                  <a:lnTo>
                    <a:pt x="899184" y="857236"/>
                  </a:lnTo>
                  <a:lnTo>
                    <a:pt x="863061" y="891642"/>
                  </a:lnTo>
                  <a:lnTo>
                    <a:pt x="829949" y="925652"/>
                  </a:lnTo>
                  <a:lnTo>
                    <a:pt x="797544" y="960757"/>
                  </a:lnTo>
                  <a:lnTo>
                    <a:pt x="765890" y="996912"/>
                  </a:lnTo>
                  <a:lnTo>
                    <a:pt x="735029" y="1034074"/>
                  </a:lnTo>
                  <a:lnTo>
                    <a:pt x="704972" y="1072244"/>
                  </a:lnTo>
                  <a:lnTo>
                    <a:pt x="675860" y="1111245"/>
                  </a:lnTo>
                  <a:lnTo>
                    <a:pt x="647637" y="1151166"/>
                  </a:lnTo>
                  <a:lnTo>
                    <a:pt x="620381" y="1191920"/>
                  </a:lnTo>
                  <a:lnTo>
                    <a:pt x="594133" y="1233462"/>
                  </a:lnTo>
                  <a:lnTo>
                    <a:pt x="568936" y="1275748"/>
                  </a:lnTo>
                  <a:lnTo>
                    <a:pt x="544834" y="1318736"/>
                  </a:lnTo>
                  <a:lnTo>
                    <a:pt x="521870" y="1362381"/>
                  </a:lnTo>
                  <a:lnTo>
                    <a:pt x="500087" y="1406640"/>
                  </a:lnTo>
                  <a:lnTo>
                    <a:pt x="479527" y="1451468"/>
                  </a:lnTo>
                  <a:lnTo>
                    <a:pt x="460234" y="1496823"/>
                  </a:lnTo>
                  <a:lnTo>
                    <a:pt x="442251" y="1542660"/>
                  </a:lnTo>
                  <a:lnTo>
                    <a:pt x="425620" y="1588935"/>
                  </a:lnTo>
                  <a:lnTo>
                    <a:pt x="410386" y="1635606"/>
                  </a:lnTo>
                  <a:lnTo>
                    <a:pt x="396590" y="1682628"/>
                  </a:lnTo>
                  <a:lnTo>
                    <a:pt x="384276" y="1729957"/>
                  </a:lnTo>
                  <a:lnTo>
                    <a:pt x="373487" y="1777551"/>
                  </a:lnTo>
                  <a:lnTo>
                    <a:pt x="364266" y="1825364"/>
                  </a:lnTo>
                  <a:lnTo>
                    <a:pt x="356656" y="1873354"/>
                  </a:lnTo>
                  <a:lnTo>
                    <a:pt x="350700" y="1921476"/>
                  </a:lnTo>
                  <a:lnTo>
                    <a:pt x="346440" y="1969688"/>
                  </a:lnTo>
                  <a:lnTo>
                    <a:pt x="343921" y="2017944"/>
                  </a:lnTo>
                  <a:lnTo>
                    <a:pt x="343185" y="2066202"/>
                  </a:lnTo>
                  <a:lnTo>
                    <a:pt x="343185" y="968035"/>
                  </a:lnTo>
                  <a:lnTo>
                    <a:pt x="373487" y="928090"/>
                  </a:lnTo>
                  <a:lnTo>
                    <a:pt x="404243" y="888473"/>
                  </a:lnTo>
                  <a:lnTo>
                    <a:pt x="435566" y="849090"/>
                  </a:lnTo>
                  <a:lnTo>
                    <a:pt x="467385" y="810080"/>
                  </a:lnTo>
                  <a:lnTo>
                    <a:pt x="499710" y="771474"/>
                  </a:lnTo>
                  <a:lnTo>
                    <a:pt x="532555" y="733304"/>
                  </a:lnTo>
                  <a:lnTo>
                    <a:pt x="565930" y="695600"/>
                  </a:lnTo>
                  <a:lnTo>
                    <a:pt x="599847" y="658394"/>
                  </a:lnTo>
                  <a:lnTo>
                    <a:pt x="634318" y="621717"/>
                  </a:lnTo>
                  <a:lnTo>
                    <a:pt x="669356" y="585599"/>
                  </a:lnTo>
                  <a:lnTo>
                    <a:pt x="705005" y="550041"/>
                  </a:lnTo>
                  <a:lnTo>
                    <a:pt x="741177" y="515168"/>
                  </a:lnTo>
                  <a:lnTo>
                    <a:pt x="777984" y="480917"/>
                  </a:lnTo>
                  <a:lnTo>
                    <a:pt x="815405" y="447350"/>
                  </a:lnTo>
                  <a:lnTo>
                    <a:pt x="853450" y="414498"/>
                  </a:lnTo>
                  <a:lnTo>
                    <a:pt x="892133" y="382392"/>
                  </a:lnTo>
                  <a:lnTo>
                    <a:pt x="931465" y="351064"/>
                  </a:lnTo>
                  <a:lnTo>
                    <a:pt x="971458" y="320545"/>
                  </a:lnTo>
                  <a:lnTo>
                    <a:pt x="1012123" y="290865"/>
                  </a:lnTo>
                  <a:lnTo>
                    <a:pt x="1051476" y="267107"/>
                  </a:lnTo>
                  <a:lnTo>
                    <a:pt x="1092531" y="244288"/>
                  </a:lnTo>
                  <a:lnTo>
                    <a:pt x="1134737" y="222628"/>
                  </a:lnTo>
                  <a:lnTo>
                    <a:pt x="1178402" y="201906"/>
                  </a:lnTo>
                  <a:lnTo>
                    <a:pt x="1223262" y="182196"/>
                  </a:lnTo>
                  <a:lnTo>
                    <a:pt x="1269195" y="163497"/>
                  </a:lnTo>
                  <a:lnTo>
                    <a:pt x="1316081" y="145810"/>
                  </a:lnTo>
                  <a:lnTo>
                    <a:pt x="1363798" y="129133"/>
                  </a:lnTo>
                  <a:lnTo>
                    <a:pt x="1412225" y="113466"/>
                  </a:lnTo>
                  <a:lnTo>
                    <a:pt x="1461240" y="98809"/>
                  </a:lnTo>
                  <a:lnTo>
                    <a:pt x="1510723" y="85162"/>
                  </a:lnTo>
                  <a:lnTo>
                    <a:pt x="1560553" y="72525"/>
                  </a:lnTo>
                  <a:lnTo>
                    <a:pt x="1610607" y="60897"/>
                  </a:lnTo>
                  <a:lnTo>
                    <a:pt x="1660765" y="50278"/>
                  </a:lnTo>
                  <a:lnTo>
                    <a:pt x="1710905" y="40668"/>
                  </a:lnTo>
                  <a:lnTo>
                    <a:pt x="1760907" y="32066"/>
                  </a:lnTo>
                  <a:lnTo>
                    <a:pt x="1810649" y="24472"/>
                  </a:lnTo>
                  <a:lnTo>
                    <a:pt x="1860010" y="17886"/>
                  </a:lnTo>
                  <a:lnTo>
                    <a:pt x="1908868" y="12308"/>
                  </a:lnTo>
                  <a:lnTo>
                    <a:pt x="1957102" y="7737"/>
                  </a:lnTo>
                  <a:lnTo>
                    <a:pt x="2004592" y="4173"/>
                  </a:lnTo>
                  <a:lnTo>
                    <a:pt x="2051216" y="1615"/>
                  </a:lnTo>
                  <a:lnTo>
                    <a:pt x="2096852" y="64"/>
                  </a:lnTo>
                  <a:lnTo>
                    <a:pt x="2148339" y="0"/>
                  </a:lnTo>
                  <a:lnTo>
                    <a:pt x="2197454" y="852"/>
                  </a:lnTo>
                  <a:lnTo>
                    <a:pt x="2244856" y="2637"/>
                  </a:lnTo>
                  <a:lnTo>
                    <a:pt x="2291203" y="5371"/>
                  </a:lnTo>
                  <a:lnTo>
                    <a:pt x="2335705" y="8952"/>
                  </a:lnTo>
                  <a:close/>
                </a:path>
              </a:pathLst>
            </a:custGeom>
            <a:solidFill>
              <a:srgbClr val="75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582476" y="8586602"/>
              <a:ext cx="1705610" cy="1700530"/>
            </a:xfrm>
            <a:custGeom>
              <a:avLst/>
              <a:gdLst/>
              <a:ahLst/>
              <a:cxnLst/>
              <a:rect l="l" t="t" r="r" b="b"/>
              <a:pathLst>
                <a:path w="1705609" h="1700529">
                  <a:moveTo>
                    <a:pt x="337167" y="1700397"/>
                  </a:moveTo>
                  <a:lnTo>
                    <a:pt x="4134" y="1700397"/>
                  </a:lnTo>
                  <a:lnTo>
                    <a:pt x="983" y="1657531"/>
                  </a:lnTo>
                  <a:lnTo>
                    <a:pt x="0" y="1608369"/>
                  </a:lnTo>
                  <a:lnTo>
                    <a:pt x="1091" y="1559004"/>
                  </a:lnTo>
                  <a:lnTo>
                    <a:pt x="3728" y="1509602"/>
                  </a:lnTo>
                  <a:lnTo>
                    <a:pt x="7382" y="1460334"/>
                  </a:lnTo>
                  <a:lnTo>
                    <a:pt x="15627" y="1362870"/>
                  </a:lnTo>
                  <a:lnTo>
                    <a:pt x="18392" y="1313484"/>
                  </a:lnTo>
                  <a:lnTo>
                    <a:pt x="23097" y="1264552"/>
                  </a:lnTo>
                  <a:lnTo>
                    <a:pt x="29701" y="1216103"/>
                  </a:lnTo>
                  <a:lnTo>
                    <a:pt x="38162" y="1168169"/>
                  </a:lnTo>
                  <a:lnTo>
                    <a:pt x="48438" y="1120780"/>
                  </a:lnTo>
                  <a:lnTo>
                    <a:pt x="60490" y="1073965"/>
                  </a:lnTo>
                  <a:lnTo>
                    <a:pt x="74274" y="1027756"/>
                  </a:lnTo>
                  <a:lnTo>
                    <a:pt x="89751" y="982183"/>
                  </a:lnTo>
                  <a:lnTo>
                    <a:pt x="106878" y="937277"/>
                  </a:lnTo>
                  <a:lnTo>
                    <a:pt x="125614" y="893067"/>
                  </a:lnTo>
                  <a:lnTo>
                    <a:pt x="145919" y="849585"/>
                  </a:lnTo>
                  <a:lnTo>
                    <a:pt x="167749" y="806860"/>
                  </a:lnTo>
                  <a:lnTo>
                    <a:pt x="191066" y="764924"/>
                  </a:lnTo>
                  <a:lnTo>
                    <a:pt x="215826" y="723806"/>
                  </a:lnTo>
                  <a:lnTo>
                    <a:pt x="241988" y="683537"/>
                  </a:lnTo>
                  <a:lnTo>
                    <a:pt x="269512" y="644148"/>
                  </a:lnTo>
                  <a:lnTo>
                    <a:pt x="298356" y="605668"/>
                  </a:lnTo>
                  <a:lnTo>
                    <a:pt x="328478" y="568129"/>
                  </a:lnTo>
                  <a:lnTo>
                    <a:pt x="335956" y="559409"/>
                  </a:lnTo>
                  <a:lnTo>
                    <a:pt x="335956" y="1673514"/>
                  </a:lnTo>
                  <a:lnTo>
                    <a:pt x="337167" y="1700397"/>
                  </a:lnTo>
                  <a:close/>
                </a:path>
                <a:path w="1705609" h="1700529">
                  <a:moveTo>
                    <a:pt x="1705522" y="753"/>
                  </a:moveTo>
                  <a:lnTo>
                    <a:pt x="1705522" y="378355"/>
                  </a:lnTo>
                  <a:lnTo>
                    <a:pt x="1694267" y="377819"/>
                  </a:lnTo>
                  <a:lnTo>
                    <a:pt x="1642204" y="376809"/>
                  </a:lnTo>
                  <a:lnTo>
                    <a:pt x="1590152" y="377349"/>
                  </a:lnTo>
                  <a:lnTo>
                    <a:pt x="1538163" y="379525"/>
                  </a:lnTo>
                  <a:lnTo>
                    <a:pt x="1486286" y="383420"/>
                  </a:lnTo>
                  <a:lnTo>
                    <a:pt x="1434572" y="389117"/>
                  </a:lnTo>
                  <a:lnTo>
                    <a:pt x="1383072" y="396701"/>
                  </a:lnTo>
                  <a:lnTo>
                    <a:pt x="1333136" y="405263"/>
                  </a:lnTo>
                  <a:lnTo>
                    <a:pt x="1283271" y="414545"/>
                  </a:lnTo>
                  <a:lnTo>
                    <a:pt x="1233616" y="424866"/>
                  </a:lnTo>
                  <a:lnTo>
                    <a:pt x="1184308" y="436547"/>
                  </a:lnTo>
                  <a:lnTo>
                    <a:pt x="1135483" y="449910"/>
                  </a:lnTo>
                  <a:lnTo>
                    <a:pt x="1087279" y="465273"/>
                  </a:lnTo>
                  <a:lnTo>
                    <a:pt x="1039834" y="482957"/>
                  </a:lnTo>
                  <a:lnTo>
                    <a:pt x="993284" y="503284"/>
                  </a:lnTo>
                  <a:lnTo>
                    <a:pt x="947961" y="524578"/>
                  </a:lnTo>
                  <a:lnTo>
                    <a:pt x="904267" y="547649"/>
                  </a:lnTo>
                  <a:lnTo>
                    <a:pt x="862199" y="572439"/>
                  </a:lnTo>
                  <a:lnTo>
                    <a:pt x="821757" y="598888"/>
                  </a:lnTo>
                  <a:lnTo>
                    <a:pt x="782940" y="626940"/>
                  </a:lnTo>
                  <a:lnTo>
                    <a:pt x="745747" y="656533"/>
                  </a:lnTo>
                  <a:lnTo>
                    <a:pt x="710176" y="687611"/>
                  </a:lnTo>
                  <a:lnTo>
                    <a:pt x="676228" y="720113"/>
                  </a:lnTo>
                  <a:lnTo>
                    <a:pt x="643901" y="753982"/>
                  </a:lnTo>
                  <a:lnTo>
                    <a:pt x="613194" y="789159"/>
                  </a:lnTo>
                  <a:lnTo>
                    <a:pt x="584105" y="825584"/>
                  </a:lnTo>
                  <a:lnTo>
                    <a:pt x="556635" y="863200"/>
                  </a:lnTo>
                  <a:lnTo>
                    <a:pt x="530783" y="901947"/>
                  </a:lnTo>
                  <a:lnTo>
                    <a:pt x="506546" y="941767"/>
                  </a:lnTo>
                  <a:lnTo>
                    <a:pt x="483925" y="982601"/>
                  </a:lnTo>
                  <a:lnTo>
                    <a:pt x="462918" y="1024391"/>
                  </a:lnTo>
                  <a:lnTo>
                    <a:pt x="443524" y="1067076"/>
                  </a:lnTo>
                  <a:lnTo>
                    <a:pt x="425743" y="1110600"/>
                  </a:lnTo>
                  <a:lnTo>
                    <a:pt x="409573" y="1154903"/>
                  </a:lnTo>
                  <a:lnTo>
                    <a:pt x="395014" y="1199926"/>
                  </a:lnTo>
                  <a:lnTo>
                    <a:pt x="382064" y="1245611"/>
                  </a:lnTo>
                  <a:lnTo>
                    <a:pt x="370723" y="1291898"/>
                  </a:lnTo>
                  <a:lnTo>
                    <a:pt x="360989" y="1338730"/>
                  </a:lnTo>
                  <a:lnTo>
                    <a:pt x="352862" y="1386047"/>
                  </a:lnTo>
                  <a:lnTo>
                    <a:pt x="346341" y="1433791"/>
                  </a:lnTo>
                  <a:lnTo>
                    <a:pt x="341424" y="1481903"/>
                  </a:lnTo>
                  <a:lnTo>
                    <a:pt x="338111" y="1530325"/>
                  </a:lnTo>
                  <a:lnTo>
                    <a:pt x="336402" y="1578997"/>
                  </a:lnTo>
                  <a:lnTo>
                    <a:pt x="335956" y="1673514"/>
                  </a:lnTo>
                  <a:lnTo>
                    <a:pt x="335956" y="559409"/>
                  </a:lnTo>
                  <a:lnTo>
                    <a:pt x="392393" y="495994"/>
                  </a:lnTo>
                  <a:lnTo>
                    <a:pt x="426103" y="461458"/>
                  </a:lnTo>
                  <a:lnTo>
                    <a:pt x="460926" y="427984"/>
                  </a:lnTo>
                  <a:lnTo>
                    <a:pt x="496821" y="395603"/>
                  </a:lnTo>
                  <a:lnTo>
                    <a:pt x="533747" y="364345"/>
                  </a:lnTo>
                  <a:lnTo>
                    <a:pt x="571662" y="334240"/>
                  </a:lnTo>
                  <a:lnTo>
                    <a:pt x="610525" y="305319"/>
                  </a:lnTo>
                  <a:lnTo>
                    <a:pt x="650294" y="277612"/>
                  </a:lnTo>
                  <a:lnTo>
                    <a:pt x="690929" y="251150"/>
                  </a:lnTo>
                  <a:lnTo>
                    <a:pt x="732387" y="225963"/>
                  </a:lnTo>
                  <a:lnTo>
                    <a:pt x="774628" y="202081"/>
                  </a:lnTo>
                  <a:lnTo>
                    <a:pt x="817610" y="179535"/>
                  </a:lnTo>
                  <a:lnTo>
                    <a:pt x="861292" y="158356"/>
                  </a:lnTo>
                  <a:lnTo>
                    <a:pt x="905633" y="138573"/>
                  </a:lnTo>
                  <a:lnTo>
                    <a:pt x="950590" y="120218"/>
                  </a:lnTo>
                  <a:lnTo>
                    <a:pt x="996124" y="103320"/>
                  </a:lnTo>
                  <a:lnTo>
                    <a:pt x="1042192" y="87910"/>
                  </a:lnTo>
                  <a:lnTo>
                    <a:pt x="1090132" y="70872"/>
                  </a:lnTo>
                  <a:lnTo>
                    <a:pt x="1138612" y="56205"/>
                  </a:lnTo>
                  <a:lnTo>
                    <a:pt x="1187572" y="43729"/>
                  </a:lnTo>
                  <a:lnTo>
                    <a:pt x="1236953" y="33266"/>
                  </a:lnTo>
                  <a:lnTo>
                    <a:pt x="1286693" y="24635"/>
                  </a:lnTo>
                  <a:lnTo>
                    <a:pt x="1336735" y="17656"/>
                  </a:lnTo>
                  <a:lnTo>
                    <a:pt x="1387018" y="12151"/>
                  </a:lnTo>
                  <a:lnTo>
                    <a:pt x="1437483" y="7940"/>
                  </a:lnTo>
                  <a:lnTo>
                    <a:pt x="1488069" y="4843"/>
                  </a:lnTo>
                  <a:lnTo>
                    <a:pt x="1538717" y="2679"/>
                  </a:lnTo>
                  <a:lnTo>
                    <a:pt x="1590152" y="1258"/>
                  </a:lnTo>
                  <a:lnTo>
                    <a:pt x="1639960" y="438"/>
                  </a:lnTo>
                  <a:lnTo>
                    <a:pt x="1690435" y="0"/>
                  </a:lnTo>
                  <a:lnTo>
                    <a:pt x="1705522" y="753"/>
                  </a:lnTo>
                  <a:close/>
                </a:path>
              </a:pathLst>
            </a:custGeom>
            <a:solidFill>
              <a:srgbClr val="FFDF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7226023" y="9222970"/>
              <a:ext cx="1062355" cy="1064260"/>
            </a:xfrm>
            <a:custGeom>
              <a:avLst/>
              <a:gdLst/>
              <a:ahLst/>
              <a:cxnLst/>
              <a:rect l="l" t="t" r="r" b="b"/>
              <a:pathLst>
                <a:path w="1062355" h="1064259">
                  <a:moveTo>
                    <a:pt x="1061975" y="0"/>
                  </a:moveTo>
                  <a:lnTo>
                    <a:pt x="1061975" y="329561"/>
                  </a:lnTo>
                  <a:lnTo>
                    <a:pt x="1025159" y="335313"/>
                  </a:lnTo>
                  <a:lnTo>
                    <a:pt x="978823" y="344182"/>
                  </a:lnTo>
                  <a:lnTo>
                    <a:pt x="932845" y="354476"/>
                  </a:lnTo>
                  <a:lnTo>
                    <a:pt x="887184" y="366053"/>
                  </a:lnTo>
                  <a:lnTo>
                    <a:pt x="841798" y="378773"/>
                  </a:lnTo>
                  <a:lnTo>
                    <a:pt x="796646" y="392495"/>
                  </a:lnTo>
                  <a:lnTo>
                    <a:pt x="746582" y="410402"/>
                  </a:lnTo>
                  <a:lnTo>
                    <a:pt x="698393" y="432203"/>
                  </a:lnTo>
                  <a:lnTo>
                    <a:pt x="652351" y="458076"/>
                  </a:lnTo>
                  <a:lnTo>
                    <a:pt x="608731" y="488196"/>
                  </a:lnTo>
                  <a:lnTo>
                    <a:pt x="568493" y="520438"/>
                  </a:lnTo>
                  <a:lnTo>
                    <a:pt x="530226" y="554547"/>
                  </a:lnTo>
                  <a:lnTo>
                    <a:pt x="494219" y="590787"/>
                  </a:lnTo>
                  <a:lnTo>
                    <a:pt x="460760" y="629419"/>
                  </a:lnTo>
                  <a:lnTo>
                    <a:pt x="430137" y="670706"/>
                  </a:lnTo>
                  <a:lnTo>
                    <a:pt x="402639" y="714909"/>
                  </a:lnTo>
                  <a:lnTo>
                    <a:pt x="377741" y="761124"/>
                  </a:lnTo>
                  <a:lnTo>
                    <a:pt x="355138" y="808200"/>
                  </a:lnTo>
                  <a:lnTo>
                    <a:pt x="335287" y="856315"/>
                  </a:lnTo>
                  <a:lnTo>
                    <a:pt x="318642" y="905648"/>
                  </a:lnTo>
                  <a:lnTo>
                    <a:pt x="305659" y="956379"/>
                  </a:lnTo>
                  <a:lnTo>
                    <a:pt x="298206" y="998330"/>
                  </a:lnTo>
                  <a:lnTo>
                    <a:pt x="294007" y="1040606"/>
                  </a:lnTo>
                  <a:lnTo>
                    <a:pt x="293736" y="1064029"/>
                  </a:lnTo>
                  <a:lnTo>
                    <a:pt x="256" y="1064029"/>
                  </a:lnTo>
                  <a:lnTo>
                    <a:pt x="0" y="1047661"/>
                  </a:lnTo>
                  <a:lnTo>
                    <a:pt x="157" y="1012250"/>
                  </a:lnTo>
                  <a:lnTo>
                    <a:pt x="1931" y="976939"/>
                  </a:lnTo>
                  <a:lnTo>
                    <a:pt x="8172" y="906385"/>
                  </a:lnTo>
                  <a:lnTo>
                    <a:pt x="13104" y="865619"/>
                  </a:lnTo>
                  <a:lnTo>
                    <a:pt x="19659" y="825211"/>
                  </a:lnTo>
                  <a:lnTo>
                    <a:pt x="27574" y="785097"/>
                  </a:lnTo>
                  <a:lnTo>
                    <a:pt x="36586" y="745214"/>
                  </a:lnTo>
                  <a:lnTo>
                    <a:pt x="46838" y="704788"/>
                  </a:lnTo>
                  <a:lnTo>
                    <a:pt x="58638" y="664770"/>
                  </a:lnTo>
                  <a:lnTo>
                    <a:pt x="72496" y="625502"/>
                  </a:lnTo>
                  <a:lnTo>
                    <a:pt x="88921" y="587327"/>
                  </a:lnTo>
                  <a:lnTo>
                    <a:pt x="110624" y="544236"/>
                  </a:lnTo>
                  <a:lnTo>
                    <a:pt x="134543" y="502351"/>
                  </a:lnTo>
                  <a:lnTo>
                    <a:pt x="161199" y="462011"/>
                  </a:lnTo>
                  <a:lnTo>
                    <a:pt x="191112" y="423557"/>
                  </a:lnTo>
                  <a:lnTo>
                    <a:pt x="222546" y="389554"/>
                  </a:lnTo>
                  <a:lnTo>
                    <a:pt x="255773" y="357504"/>
                  </a:lnTo>
                  <a:lnTo>
                    <a:pt x="289412" y="325945"/>
                  </a:lnTo>
                  <a:lnTo>
                    <a:pt x="350239" y="265645"/>
                  </a:lnTo>
                  <a:lnTo>
                    <a:pt x="379996" y="239953"/>
                  </a:lnTo>
                  <a:lnTo>
                    <a:pt x="411287" y="216185"/>
                  </a:lnTo>
                  <a:lnTo>
                    <a:pt x="444046" y="194185"/>
                  </a:lnTo>
                  <a:lnTo>
                    <a:pt x="481726" y="170494"/>
                  </a:lnTo>
                  <a:lnTo>
                    <a:pt x="519732" y="147356"/>
                  </a:lnTo>
                  <a:lnTo>
                    <a:pt x="558351" y="125312"/>
                  </a:lnTo>
                  <a:lnTo>
                    <a:pt x="597871" y="104903"/>
                  </a:lnTo>
                  <a:lnTo>
                    <a:pt x="640585" y="85339"/>
                  </a:lnTo>
                  <a:lnTo>
                    <a:pt x="683971" y="67727"/>
                  </a:lnTo>
                  <a:lnTo>
                    <a:pt x="728025" y="52094"/>
                  </a:lnTo>
                  <a:lnTo>
                    <a:pt x="772747" y="38464"/>
                  </a:lnTo>
                  <a:lnTo>
                    <a:pt x="818135" y="26863"/>
                  </a:lnTo>
                  <a:lnTo>
                    <a:pt x="864187" y="17318"/>
                  </a:lnTo>
                  <a:lnTo>
                    <a:pt x="924133" y="8772"/>
                  </a:lnTo>
                  <a:lnTo>
                    <a:pt x="984418" y="2738"/>
                  </a:lnTo>
                  <a:lnTo>
                    <a:pt x="1039435" y="207"/>
                  </a:lnTo>
                  <a:lnTo>
                    <a:pt x="1061975" y="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7922672" y="9903572"/>
              <a:ext cx="365760" cy="383540"/>
            </a:xfrm>
            <a:custGeom>
              <a:avLst/>
              <a:gdLst/>
              <a:ahLst/>
              <a:cxnLst/>
              <a:rect l="l" t="t" r="r" b="b"/>
              <a:pathLst>
                <a:path w="365759" h="383540">
                  <a:moveTo>
                    <a:pt x="365326" y="3214"/>
                  </a:moveTo>
                  <a:lnTo>
                    <a:pt x="365326" y="383427"/>
                  </a:lnTo>
                  <a:lnTo>
                    <a:pt x="6301" y="383427"/>
                  </a:lnTo>
                  <a:lnTo>
                    <a:pt x="3260" y="367042"/>
                  </a:lnTo>
                  <a:lnTo>
                    <a:pt x="0" y="333266"/>
                  </a:lnTo>
                  <a:lnTo>
                    <a:pt x="1511" y="284119"/>
                  </a:lnTo>
                  <a:lnTo>
                    <a:pt x="13698" y="224943"/>
                  </a:lnTo>
                  <a:lnTo>
                    <a:pt x="42463" y="161075"/>
                  </a:lnTo>
                  <a:lnTo>
                    <a:pt x="72816" y="119784"/>
                  </a:lnTo>
                  <a:lnTo>
                    <a:pt x="104709" y="88783"/>
                  </a:lnTo>
                  <a:lnTo>
                    <a:pt x="159513" y="51126"/>
                  </a:lnTo>
                  <a:lnTo>
                    <a:pt x="220929" y="21390"/>
                  </a:lnTo>
                  <a:lnTo>
                    <a:pt x="272726" y="6038"/>
                  </a:lnTo>
                  <a:lnTo>
                    <a:pt x="332992" y="0"/>
                  </a:lnTo>
                  <a:lnTo>
                    <a:pt x="365326" y="3214"/>
                  </a:lnTo>
                  <a:close/>
                </a:path>
              </a:pathLst>
            </a:custGeom>
            <a:solidFill>
              <a:srgbClr val="74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3650332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251810" y="4596511"/>
            <a:ext cx="181292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30" dirty="0">
                <a:solidFill>
                  <a:srgbClr val="313D37"/>
                </a:solidFill>
                <a:latin typeface="Lucida Sans Unicode"/>
                <a:cs typeface="Lucida Sans Unicode"/>
              </a:rPr>
              <a:t>П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170" dirty="0">
                <a:solidFill>
                  <a:srgbClr val="313D37"/>
                </a:solidFill>
                <a:latin typeface="Lucida Sans Unicode"/>
                <a:cs typeface="Lucida Sans Unicode"/>
              </a:rPr>
              <a:t>ч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70" dirty="0">
                <a:solidFill>
                  <a:srgbClr val="313D37"/>
                </a:solidFill>
                <a:latin typeface="Lucida Sans Unicode"/>
                <a:cs typeface="Lucida Sans Unicode"/>
              </a:rPr>
              <a:t>м</a:t>
            </a:r>
            <a:r>
              <a:rPr sz="23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у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300" spc="390" dirty="0">
                <a:solidFill>
                  <a:srgbClr val="313D37"/>
                </a:solidFill>
                <a:latin typeface="Lucida Sans Unicode"/>
                <a:cs typeface="Lucida Sans Unicode"/>
              </a:rPr>
              <a:t>?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111846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326221" y="4596511"/>
            <a:ext cx="266001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200" dirty="0">
                <a:solidFill>
                  <a:srgbClr val="313D37"/>
                </a:solidFill>
                <a:latin typeface="Lucida Sans Unicode"/>
                <a:cs typeface="Lucida Sans Unicode"/>
              </a:rPr>
              <a:t>К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05" dirty="0">
                <a:solidFill>
                  <a:srgbClr val="313D37"/>
                </a:solidFill>
                <a:latin typeface="Lucida Sans Unicode"/>
                <a:cs typeface="Lucida Sans Unicode"/>
              </a:rPr>
              <a:t>к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70" dirty="0">
                <a:solidFill>
                  <a:srgbClr val="313D37"/>
                </a:solidFill>
                <a:latin typeface="Lucida Sans Unicode"/>
                <a:cs typeface="Lucida Sans Unicode"/>
              </a:rPr>
              <a:t>м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ти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у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</a:t>
            </a:r>
            <a:r>
              <a:rPr sz="2300" spc="390" dirty="0">
                <a:solidFill>
                  <a:srgbClr val="313D37"/>
                </a:solidFill>
                <a:latin typeface="Lucida Sans Unicode"/>
                <a:cs typeface="Lucida Sans Unicode"/>
              </a:rPr>
              <a:t>?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4126916" y="3481000"/>
            <a:ext cx="3476625" cy="2981325"/>
          </a:xfrm>
          <a:custGeom>
            <a:avLst/>
            <a:gdLst/>
            <a:ahLst/>
            <a:cxnLst/>
            <a:rect l="l" t="t" r="r" b="b"/>
            <a:pathLst>
              <a:path w="3476625" h="2981325">
                <a:moveTo>
                  <a:pt x="2990238" y="2981325"/>
                </a:moveTo>
                <a:lnTo>
                  <a:pt x="486319" y="2981325"/>
                </a:lnTo>
                <a:lnTo>
                  <a:pt x="438252" y="2978947"/>
                </a:lnTo>
                <a:lnTo>
                  <a:pt x="391000" y="2971904"/>
                </a:lnTo>
                <a:lnTo>
                  <a:pt x="344880" y="2960326"/>
                </a:lnTo>
                <a:lnTo>
                  <a:pt x="300213" y="2944345"/>
                </a:lnTo>
                <a:lnTo>
                  <a:pt x="257316" y="2924094"/>
                </a:lnTo>
                <a:lnTo>
                  <a:pt x="216509" y="2899704"/>
                </a:lnTo>
                <a:lnTo>
                  <a:pt x="178110" y="2871307"/>
                </a:lnTo>
                <a:lnTo>
                  <a:pt x="142439" y="2839036"/>
                </a:lnTo>
                <a:lnTo>
                  <a:pt x="110134" y="2803402"/>
                </a:lnTo>
                <a:lnTo>
                  <a:pt x="81707" y="2765044"/>
                </a:lnTo>
                <a:lnTo>
                  <a:pt x="57291" y="2724280"/>
                </a:lnTo>
                <a:lnTo>
                  <a:pt x="37018" y="2681429"/>
                </a:lnTo>
                <a:lnTo>
                  <a:pt x="21021" y="2636808"/>
                </a:lnTo>
                <a:lnTo>
                  <a:pt x="9430" y="2590737"/>
                </a:lnTo>
                <a:lnTo>
                  <a:pt x="2379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9" y="437789"/>
                </a:lnTo>
                <a:lnTo>
                  <a:pt x="9430" y="390587"/>
                </a:lnTo>
                <a:lnTo>
                  <a:pt x="21021" y="344516"/>
                </a:lnTo>
                <a:lnTo>
                  <a:pt x="37018" y="299895"/>
                </a:lnTo>
                <a:lnTo>
                  <a:pt x="57291" y="257044"/>
                </a:lnTo>
                <a:lnTo>
                  <a:pt x="81707" y="216280"/>
                </a:lnTo>
                <a:lnTo>
                  <a:pt x="110134" y="177922"/>
                </a:lnTo>
                <a:lnTo>
                  <a:pt x="142439" y="142289"/>
                </a:lnTo>
                <a:lnTo>
                  <a:pt x="178110" y="110017"/>
                </a:lnTo>
                <a:lnTo>
                  <a:pt x="216509" y="81621"/>
                </a:lnTo>
                <a:lnTo>
                  <a:pt x="257316" y="57231"/>
                </a:lnTo>
                <a:lnTo>
                  <a:pt x="300213" y="36979"/>
                </a:lnTo>
                <a:lnTo>
                  <a:pt x="344880" y="20999"/>
                </a:lnTo>
                <a:lnTo>
                  <a:pt x="391000" y="9420"/>
                </a:lnTo>
                <a:lnTo>
                  <a:pt x="438252" y="2377"/>
                </a:lnTo>
                <a:lnTo>
                  <a:pt x="486319" y="0"/>
                </a:lnTo>
                <a:lnTo>
                  <a:pt x="2990238" y="0"/>
                </a:lnTo>
                <a:lnTo>
                  <a:pt x="3038305" y="2377"/>
                </a:lnTo>
                <a:lnTo>
                  <a:pt x="3085558" y="9420"/>
                </a:lnTo>
                <a:lnTo>
                  <a:pt x="3131677" y="20999"/>
                </a:lnTo>
                <a:lnTo>
                  <a:pt x="3176345" y="36979"/>
                </a:lnTo>
                <a:lnTo>
                  <a:pt x="3219241" y="57231"/>
                </a:lnTo>
                <a:lnTo>
                  <a:pt x="3260048" y="81621"/>
                </a:lnTo>
                <a:lnTo>
                  <a:pt x="3298447" y="110017"/>
                </a:lnTo>
                <a:lnTo>
                  <a:pt x="3334118" y="142289"/>
                </a:lnTo>
                <a:lnTo>
                  <a:pt x="3366423" y="177922"/>
                </a:lnTo>
                <a:lnTo>
                  <a:pt x="3394850" y="216280"/>
                </a:lnTo>
                <a:lnTo>
                  <a:pt x="3419266" y="257044"/>
                </a:lnTo>
                <a:lnTo>
                  <a:pt x="3439539" y="299895"/>
                </a:lnTo>
                <a:lnTo>
                  <a:pt x="3455536" y="344516"/>
                </a:lnTo>
                <a:lnTo>
                  <a:pt x="3467127" y="390587"/>
                </a:lnTo>
                <a:lnTo>
                  <a:pt x="3474178" y="437789"/>
                </a:lnTo>
                <a:lnTo>
                  <a:pt x="3476558" y="485805"/>
                </a:lnTo>
                <a:lnTo>
                  <a:pt x="3476558" y="2495519"/>
                </a:lnTo>
                <a:lnTo>
                  <a:pt x="3474178" y="2543535"/>
                </a:lnTo>
                <a:lnTo>
                  <a:pt x="3467127" y="2590737"/>
                </a:lnTo>
                <a:lnTo>
                  <a:pt x="3455536" y="2636808"/>
                </a:lnTo>
                <a:lnTo>
                  <a:pt x="3439539" y="2681429"/>
                </a:lnTo>
                <a:lnTo>
                  <a:pt x="3419266" y="2724280"/>
                </a:lnTo>
                <a:lnTo>
                  <a:pt x="3394850" y="2765044"/>
                </a:lnTo>
                <a:lnTo>
                  <a:pt x="3366423" y="2803402"/>
                </a:lnTo>
                <a:lnTo>
                  <a:pt x="3334118" y="2839036"/>
                </a:lnTo>
                <a:lnTo>
                  <a:pt x="3298447" y="2871307"/>
                </a:lnTo>
                <a:lnTo>
                  <a:pt x="3260048" y="2899704"/>
                </a:lnTo>
                <a:lnTo>
                  <a:pt x="3219241" y="2924094"/>
                </a:lnTo>
                <a:lnTo>
                  <a:pt x="3176345" y="2944345"/>
                </a:lnTo>
                <a:lnTo>
                  <a:pt x="3131677" y="2960326"/>
                </a:lnTo>
                <a:lnTo>
                  <a:pt x="3085558" y="2971904"/>
                </a:lnTo>
                <a:lnTo>
                  <a:pt x="3038305" y="2978947"/>
                </a:lnTo>
                <a:lnTo>
                  <a:pt x="2990238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4383560" y="4596511"/>
            <a:ext cx="317500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200" dirty="0">
                <a:solidFill>
                  <a:srgbClr val="313D37"/>
                </a:solidFill>
                <a:latin typeface="Lucida Sans Unicode"/>
                <a:cs typeface="Lucida Sans Unicode"/>
              </a:rPr>
              <a:t>К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05" dirty="0">
                <a:solidFill>
                  <a:srgbClr val="313D37"/>
                </a:solidFill>
                <a:latin typeface="Lucida Sans Unicode"/>
                <a:cs typeface="Lucida Sans Unicode"/>
              </a:rPr>
              <a:t>к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</a:t>
            </a:r>
            <a:r>
              <a:rPr sz="2300" spc="190" dirty="0">
                <a:solidFill>
                  <a:srgbClr val="313D37"/>
                </a:solidFill>
                <a:latin typeface="Lucida Sans Unicode"/>
                <a:cs typeface="Lucida Sans Unicode"/>
              </a:rPr>
              <a:t>б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-80" dirty="0">
                <a:solidFill>
                  <a:srgbClr val="313D37"/>
                </a:solidFill>
                <a:latin typeface="Lucida Sans Unicode"/>
                <a:cs typeface="Lucida Sans Unicode"/>
              </a:rPr>
              <a:t>г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-35" dirty="0">
                <a:solidFill>
                  <a:srgbClr val="313D37"/>
                </a:solidFill>
                <a:latin typeface="Lucida Sans Unicode"/>
                <a:cs typeface="Lucida Sans Unicode"/>
              </a:rPr>
              <a:t>д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ит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390" dirty="0">
                <a:solidFill>
                  <a:srgbClr val="313D37"/>
                </a:solidFill>
                <a:latin typeface="Lucida Sans Unicode"/>
                <a:cs typeface="Lucida Sans Unicode"/>
              </a:rPr>
              <a:t>?</a:t>
            </a:r>
            <a:endParaRPr sz="23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281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8818" y="3559662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93955" y="1167182"/>
            <a:ext cx="11502390" cy="177800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 marR="5080" indent="669290">
              <a:lnSpc>
                <a:spcPts val="6600"/>
              </a:lnSpc>
              <a:spcBef>
                <a:spcPts val="800"/>
              </a:spcBef>
            </a:pPr>
            <a:r>
              <a:rPr spc="245" dirty="0">
                <a:solidFill>
                  <a:srgbClr val="7030A0"/>
                </a:solidFill>
              </a:rPr>
              <a:t>У</a:t>
            </a:r>
            <a:r>
              <a:rPr spc="285" dirty="0">
                <a:solidFill>
                  <a:srgbClr val="7030A0"/>
                </a:solidFill>
              </a:rPr>
              <a:t>п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980" dirty="0">
                <a:solidFill>
                  <a:srgbClr val="7030A0"/>
                </a:solidFill>
              </a:rPr>
              <a:t>ж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b="0" spc="-905" dirty="0">
                <a:solidFill>
                  <a:srgbClr val="7030A0"/>
                </a:solidFill>
                <a:latin typeface="Tahoma"/>
                <a:cs typeface="Tahoma"/>
              </a:rPr>
              <a:t>«</a:t>
            </a:r>
            <a:r>
              <a:rPr spc="365" dirty="0">
                <a:solidFill>
                  <a:srgbClr val="7030A0"/>
                </a:solidFill>
              </a:rPr>
              <a:t>К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710" dirty="0">
                <a:solidFill>
                  <a:srgbClr val="7030A0"/>
                </a:solidFill>
              </a:rPr>
              <a:t>к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630" dirty="0">
                <a:solidFill>
                  <a:srgbClr val="7030A0"/>
                </a:solidFill>
              </a:rPr>
              <a:t>й</a:t>
            </a:r>
            <a:r>
              <a:rPr b="0" spc="-155" dirty="0">
                <a:solidFill>
                  <a:srgbClr val="7030A0"/>
                </a:solidFill>
                <a:latin typeface="Tahoma"/>
                <a:cs typeface="Tahoma"/>
              </a:rPr>
              <a:t>?</a:t>
            </a:r>
            <a:r>
              <a:rPr b="0" spc="-630" dirty="0">
                <a:solidFill>
                  <a:srgbClr val="7030A0"/>
                </a:solidFill>
                <a:latin typeface="Tahoma"/>
                <a:cs typeface="Tahoma"/>
              </a:rPr>
              <a:t>»  </a:t>
            </a:r>
            <a:r>
              <a:rPr spc="625" dirty="0">
                <a:solidFill>
                  <a:srgbClr val="7030A0"/>
                </a:solidFill>
              </a:rPr>
              <a:t>И</a:t>
            </a:r>
            <a:r>
              <a:rPr spc="345" dirty="0">
                <a:solidFill>
                  <a:srgbClr val="7030A0"/>
                </a:solidFill>
              </a:rPr>
              <a:t>н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285" dirty="0">
                <a:solidFill>
                  <a:srgbClr val="7030A0"/>
                </a:solidFill>
              </a:rPr>
              <a:t>п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434" dirty="0">
                <a:solidFill>
                  <a:srgbClr val="7030A0"/>
                </a:solidFill>
              </a:rPr>
              <a:t>ц</a:t>
            </a:r>
            <a:r>
              <a:rPr spc="630" dirty="0">
                <a:solidFill>
                  <a:srgbClr val="7030A0"/>
                </a:solidFill>
              </a:rPr>
              <a:t>и</a:t>
            </a:r>
            <a:r>
              <a:rPr spc="55" dirty="0">
                <a:solidFill>
                  <a:srgbClr val="7030A0"/>
                </a:solidFill>
              </a:rPr>
              <a:t>я</a:t>
            </a:r>
            <a:r>
              <a:rPr spc="-470" dirty="0">
                <a:solidFill>
                  <a:srgbClr val="7030A0"/>
                </a:solidFill>
              </a:rPr>
              <a:t> </a:t>
            </a:r>
            <a:r>
              <a:rPr spc="130" dirty="0">
                <a:solidFill>
                  <a:srgbClr val="7030A0"/>
                </a:solidFill>
              </a:rPr>
              <a:t>р</a:t>
            </a:r>
            <a:r>
              <a:rPr spc="204" dirty="0">
                <a:solidFill>
                  <a:srgbClr val="7030A0"/>
                </a:solidFill>
              </a:rPr>
              <a:t>е</a:t>
            </a:r>
            <a:r>
              <a:rPr spc="345" dirty="0">
                <a:solidFill>
                  <a:srgbClr val="7030A0"/>
                </a:solidFill>
              </a:rPr>
              <a:t>з</a:t>
            </a:r>
            <a:r>
              <a:rPr spc="75" dirty="0">
                <a:solidFill>
                  <a:srgbClr val="7030A0"/>
                </a:solidFill>
              </a:rPr>
              <a:t>у</a:t>
            </a:r>
            <a:r>
              <a:rPr spc="55" dirty="0">
                <a:solidFill>
                  <a:srgbClr val="7030A0"/>
                </a:solidFill>
              </a:rPr>
              <a:t>л</a:t>
            </a:r>
            <a:r>
              <a:rPr spc="-5" dirty="0">
                <a:solidFill>
                  <a:srgbClr val="7030A0"/>
                </a:solidFill>
              </a:rPr>
              <a:t>ь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285" dirty="0">
                <a:solidFill>
                  <a:srgbClr val="7030A0"/>
                </a:solidFill>
              </a:rPr>
              <a:t>а</a:t>
            </a:r>
            <a:r>
              <a:rPr spc="375" dirty="0">
                <a:solidFill>
                  <a:srgbClr val="7030A0"/>
                </a:solidFill>
              </a:rPr>
              <a:t>т</a:t>
            </a:r>
            <a:r>
              <a:rPr spc="45" dirty="0">
                <a:solidFill>
                  <a:srgbClr val="7030A0"/>
                </a:solidFill>
              </a:rPr>
              <a:t>о</a:t>
            </a:r>
            <a:r>
              <a:rPr spc="85" dirty="0">
                <a:solidFill>
                  <a:srgbClr val="7030A0"/>
                </a:solidFill>
              </a:rPr>
              <a:t>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64376" y="4503239"/>
            <a:ext cx="233743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484" dirty="0">
                <a:solidFill>
                  <a:srgbClr val="313D37"/>
                </a:solidFill>
                <a:latin typeface="Lucida Sans Unicode"/>
                <a:cs typeface="Lucida Sans Unicode"/>
              </a:rPr>
              <a:t>Э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350" dirty="0">
                <a:solidFill>
                  <a:srgbClr val="313D37"/>
                </a:solidFill>
                <a:latin typeface="Lucida Sans Unicode"/>
                <a:cs typeface="Lucida Sans Unicode"/>
              </a:rPr>
              <a:t>ш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-35" dirty="0">
                <a:solidFill>
                  <a:srgbClr val="313D37"/>
                </a:solidFill>
                <a:latin typeface="Lucida Sans Unicode"/>
                <a:cs typeface="Lucida Sans Unicode"/>
              </a:rPr>
              <a:t>д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575660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783775" y="4110733"/>
            <a:ext cx="2744470" cy="1139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6000"/>
              </a:lnSpc>
              <a:spcBef>
                <a:spcPts val="100"/>
              </a:spcBef>
            </a:pPr>
            <a:r>
              <a:rPr sz="2300" spc="484" dirty="0">
                <a:solidFill>
                  <a:srgbClr val="313D37"/>
                </a:solidFill>
                <a:latin typeface="Lucida Sans Unicode"/>
                <a:cs typeface="Lucida Sans Unicode"/>
              </a:rPr>
              <a:t>Э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п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вл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е  </a:t>
            </a:r>
            <a:r>
              <a:rPr sz="2300" spc="120" dirty="0">
                <a:solidFill>
                  <a:srgbClr val="313D37"/>
                </a:solidFill>
                <a:latin typeface="Lucida Sans Unicode"/>
                <a:cs typeface="Lucida Sans Unicode"/>
              </a:rPr>
              <a:t>ваших </a:t>
            </a:r>
            <a:r>
              <a:rPr sz="23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30" dirty="0">
                <a:solidFill>
                  <a:srgbClr val="313D37"/>
                </a:solidFill>
                <a:latin typeface="Lucida Sans Unicode"/>
                <a:cs typeface="Lucida Sans Unicode"/>
              </a:rPr>
              <a:t>возможностей</a:t>
            </a:r>
            <a:endParaRPr sz="2300">
              <a:latin typeface="Lucida Sans Unicode"/>
              <a:cs typeface="Lucida Sans Unicode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0"/>
            <a:ext cx="2429510" cy="2459990"/>
            <a:chOff x="0" y="0"/>
            <a:chExt cx="2429510" cy="2459990"/>
          </a:xfrm>
        </p:grpSpPr>
        <p:sp>
          <p:nvSpPr>
            <p:cNvPr id="9" name="object 9"/>
            <p:cNvSpPr/>
            <p:nvPr/>
          </p:nvSpPr>
          <p:spPr>
            <a:xfrm>
              <a:off x="3270" y="0"/>
              <a:ext cx="2425700" cy="2459990"/>
            </a:xfrm>
            <a:custGeom>
              <a:avLst/>
              <a:gdLst/>
              <a:ahLst/>
              <a:cxnLst/>
              <a:rect l="l" t="t" r="r" b="b"/>
              <a:pathLst>
                <a:path w="2425700" h="2459990">
                  <a:moveTo>
                    <a:pt x="2032000" y="0"/>
                  </a:moveTo>
                  <a:lnTo>
                    <a:pt x="2400300" y="0"/>
                  </a:lnTo>
                  <a:lnTo>
                    <a:pt x="2413000" y="45021"/>
                  </a:lnTo>
                  <a:lnTo>
                    <a:pt x="2413000" y="93764"/>
                  </a:lnTo>
                  <a:lnTo>
                    <a:pt x="2425700" y="142671"/>
                  </a:lnTo>
                  <a:lnTo>
                    <a:pt x="2425700" y="585036"/>
                  </a:lnTo>
                  <a:lnTo>
                    <a:pt x="2400300" y="681185"/>
                  </a:lnTo>
                  <a:lnTo>
                    <a:pt x="2400300" y="729408"/>
                  </a:lnTo>
                  <a:lnTo>
                    <a:pt x="2374900" y="825780"/>
                  </a:lnTo>
                  <a:lnTo>
                    <a:pt x="2374900" y="873782"/>
                  </a:lnTo>
                  <a:lnTo>
                    <a:pt x="2336800" y="1016168"/>
                  </a:lnTo>
                  <a:lnTo>
                    <a:pt x="2311400" y="1062843"/>
                  </a:lnTo>
                  <a:lnTo>
                    <a:pt x="2286000" y="1154573"/>
                  </a:lnTo>
                  <a:lnTo>
                    <a:pt x="2260600" y="1199479"/>
                  </a:lnTo>
                  <a:lnTo>
                    <a:pt x="2247900" y="1243648"/>
                  </a:lnTo>
                  <a:lnTo>
                    <a:pt x="2222500" y="1287006"/>
                  </a:lnTo>
                  <a:lnTo>
                    <a:pt x="2197100" y="1329480"/>
                  </a:lnTo>
                  <a:lnTo>
                    <a:pt x="2171700" y="1370994"/>
                  </a:lnTo>
                  <a:lnTo>
                    <a:pt x="2146300" y="1411477"/>
                  </a:lnTo>
                  <a:lnTo>
                    <a:pt x="2120900" y="1450853"/>
                  </a:lnTo>
                  <a:lnTo>
                    <a:pt x="2082800" y="1491170"/>
                  </a:lnTo>
                  <a:lnTo>
                    <a:pt x="2082800" y="248856"/>
                  </a:lnTo>
                  <a:lnTo>
                    <a:pt x="2070100" y="201029"/>
                  </a:lnTo>
                  <a:lnTo>
                    <a:pt x="2070100" y="148162"/>
                  </a:lnTo>
                  <a:lnTo>
                    <a:pt x="2044700" y="44018"/>
                  </a:lnTo>
                  <a:lnTo>
                    <a:pt x="2032000" y="0"/>
                  </a:lnTo>
                  <a:close/>
                </a:path>
                <a:path w="2425700" h="2459990">
                  <a:moveTo>
                    <a:pt x="0" y="2440175"/>
                  </a:moveTo>
                  <a:lnTo>
                    <a:pt x="0" y="2085630"/>
                  </a:lnTo>
                  <a:lnTo>
                    <a:pt x="25400" y="2087121"/>
                  </a:lnTo>
                  <a:lnTo>
                    <a:pt x="76200" y="2089184"/>
                  </a:lnTo>
                  <a:lnTo>
                    <a:pt x="127000" y="2090306"/>
                  </a:lnTo>
                  <a:lnTo>
                    <a:pt x="177800" y="2090475"/>
                  </a:lnTo>
                  <a:lnTo>
                    <a:pt x="228600" y="2089681"/>
                  </a:lnTo>
                  <a:lnTo>
                    <a:pt x="279400" y="2087915"/>
                  </a:lnTo>
                  <a:lnTo>
                    <a:pt x="317500" y="2085166"/>
                  </a:lnTo>
                  <a:lnTo>
                    <a:pt x="368300" y="2081423"/>
                  </a:lnTo>
                  <a:lnTo>
                    <a:pt x="419100" y="2076677"/>
                  </a:lnTo>
                  <a:lnTo>
                    <a:pt x="469900" y="2070918"/>
                  </a:lnTo>
                  <a:lnTo>
                    <a:pt x="520700" y="2064135"/>
                  </a:lnTo>
                  <a:lnTo>
                    <a:pt x="571500" y="2056318"/>
                  </a:lnTo>
                  <a:lnTo>
                    <a:pt x="622300" y="2047457"/>
                  </a:lnTo>
                  <a:lnTo>
                    <a:pt x="660400" y="2037542"/>
                  </a:lnTo>
                  <a:lnTo>
                    <a:pt x="711200" y="2026563"/>
                  </a:lnTo>
                  <a:lnTo>
                    <a:pt x="762000" y="2014508"/>
                  </a:lnTo>
                  <a:lnTo>
                    <a:pt x="812800" y="2001369"/>
                  </a:lnTo>
                  <a:lnTo>
                    <a:pt x="850900" y="1987135"/>
                  </a:lnTo>
                  <a:lnTo>
                    <a:pt x="901700" y="1971796"/>
                  </a:lnTo>
                  <a:lnTo>
                    <a:pt x="952500" y="1955342"/>
                  </a:lnTo>
                  <a:lnTo>
                    <a:pt x="990600" y="1937762"/>
                  </a:lnTo>
                  <a:lnTo>
                    <a:pt x="1041400" y="1919046"/>
                  </a:lnTo>
                  <a:lnTo>
                    <a:pt x="1079500" y="1899185"/>
                  </a:lnTo>
                  <a:lnTo>
                    <a:pt x="1130300" y="1878167"/>
                  </a:lnTo>
                  <a:lnTo>
                    <a:pt x="1168400" y="1855983"/>
                  </a:lnTo>
                  <a:lnTo>
                    <a:pt x="1219200" y="1832623"/>
                  </a:lnTo>
                  <a:lnTo>
                    <a:pt x="1257300" y="1808076"/>
                  </a:lnTo>
                  <a:lnTo>
                    <a:pt x="1295400" y="1782333"/>
                  </a:lnTo>
                  <a:lnTo>
                    <a:pt x="1333500" y="1755382"/>
                  </a:lnTo>
                  <a:lnTo>
                    <a:pt x="1384300" y="1727214"/>
                  </a:lnTo>
                  <a:lnTo>
                    <a:pt x="1422400" y="1697819"/>
                  </a:lnTo>
                  <a:lnTo>
                    <a:pt x="1460500" y="1667187"/>
                  </a:lnTo>
                  <a:lnTo>
                    <a:pt x="1498600" y="1635306"/>
                  </a:lnTo>
                  <a:lnTo>
                    <a:pt x="1536700" y="1602168"/>
                  </a:lnTo>
                  <a:lnTo>
                    <a:pt x="1574800" y="1567762"/>
                  </a:lnTo>
                  <a:lnTo>
                    <a:pt x="1600200" y="1533752"/>
                  </a:lnTo>
                  <a:lnTo>
                    <a:pt x="1638300" y="1498648"/>
                  </a:lnTo>
                  <a:lnTo>
                    <a:pt x="1663700" y="1462492"/>
                  </a:lnTo>
                  <a:lnTo>
                    <a:pt x="1701800" y="1425330"/>
                  </a:lnTo>
                  <a:lnTo>
                    <a:pt x="1727200" y="1387204"/>
                  </a:lnTo>
                  <a:lnTo>
                    <a:pt x="1752600" y="1348159"/>
                  </a:lnTo>
                  <a:lnTo>
                    <a:pt x="1790700" y="1308238"/>
                  </a:lnTo>
                  <a:lnTo>
                    <a:pt x="1816100" y="1267484"/>
                  </a:lnTo>
                  <a:lnTo>
                    <a:pt x="1841500" y="1225943"/>
                  </a:lnTo>
                  <a:lnTo>
                    <a:pt x="1892300" y="1140668"/>
                  </a:lnTo>
                  <a:lnTo>
                    <a:pt x="1905000" y="1097023"/>
                  </a:lnTo>
                  <a:lnTo>
                    <a:pt x="1955800" y="1007936"/>
                  </a:lnTo>
                  <a:lnTo>
                    <a:pt x="1968500" y="962582"/>
                  </a:lnTo>
                  <a:lnTo>
                    <a:pt x="1993900" y="916745"/>
                  </a:lnTo>
                  <a:lnTo>
                    <a:pt x="2070100" y="634040"/>
                  </a:lnTo>
                  <a:lnTo>
                    <a:pt x="2070100" y="586050"/>
                  </a:lnTo>
                  <a:lnTo>
                    <a:pt x="2082800" y="537928"/>
                  </a:lnTo>
                  <a:lnTo>
                    <a:pt x="2082800" y="1491170"/>
                  </a:lnTo>
                  <a:lnTo>
                    <a:pt x="2032000" y="1570932"/>
                  </a:lnTo>
                  <a:lnTo>
                    <a:pt x="1993900" y="1610315"/>
                  </a:lnTo>
                  <a:lnTo>
                    <a:pt x="1968500" y="1649325"/>
                  </a:lnTo>
                  <a:lnTo>
                    <a:pt x="1930400" y="1687930"/>
                  </a:lnTo>
                  <a:lnTo>
                    <a:pt x="1905000" y="1726100"/>
                  </a:lnTo>
                  <a:lnTo>
                    <a:pt x="1866900" y="1763804"/>
                  </a:lnTo>
                  <a:lnTo>
                    <a:pt x="1828800" y="1801010"/>
                  </a:lnTo>
                  <a:lnTo>
                    <a:pt x="1803400" y="1837687"/>
                  </a:lnTo>
                  <a:lnTo>
                    <a:pt x="1765300" y="1873805"/>
                  </a:lnTo>
                  <a:lnTo>
                    <a:pt x="1727200" y="1909332"/>
                  </a:lnTo>
                  <a:lnTo>
                    <a:pt x="1689100" y="1944236"/>
                  </a:lnTo>
                  <a:lnTo>
                    <a:pt x="1651000" y="1978488"/>
                  </a:lnTo>
                  <a:lnTo>
                    <a:pt x="1612900" y="2012055"/>
                  </a:lnTo>
                  <a:lnTo>
                    <a:pt x="1574800" y="2044907"/>
                  </a:lnTo>
                  <a:lnTo>
                    <a:pt x="1536700" y="2077012"/>
                  </a:lnTo>
                  <a:lnTo>
                    <a:pt x="1498600" y="2108340"/>
                  </a:lnTo>
                  <a:lnTo>
                    <a:pt x="1460500" y="2138860"/>
                  </a:lnTo>
                  <a:lnTo>
                    <a:pt x="1422400" y="2168540"/>
                  </a:lnTo>
                  <a:lnTo>
                    <a:pt x="1384300" y="2192298"/>
                  </a:lnTo>
                  <a:lnTo>
                    <a:pt x="1333500" y="2215043"/>
                  </a:lnTo>
                  <a:lnTo>
                    <a:pt x="1295400" y="2236777"/>
                  </a:lnTo>
                  <a:lnTo>
                    <a:pt x="1257300" y="2257498"/>
                  </a:lnTo>
                  <a:lnTo>
                    <a:pt x="1206500" y="2277208"/>
                  </a:lnTo>
                  <a:lnTo>
                    <a:pt x="1168400" y="2295907"/>
                  </a:lnTo>
                  <a:lnTo>
                    <a:pt x="1117600" y="2313595"/>
                  </a:lnTo>
                  <a:lnTo>
                    <a:pt x="1066800" y="2330272"/>
                  </a:lnTo>
                  <a:lnTo>
                    <a:pt x="1016000" y="2345939"/>
                  </a:lnTo>
                  <a:lnTo>
                    <a:pt x="965200" y="2360595"/>
                  </a:lnTo>
                  <a:lnTo>
                    <a:pt x="927100" y="2374242"/>
                  </a:lnTo>
                  <a:lnTo>
                    <a:pt x="876300" y="2386879"/>
                  </a:lnTo>
                  <a:lnTo>
                    <a:pt x="825500" y="2398507"/>
                  </a:lnTo>
                  <a:lnTo>
                    <a:pt x="774700" y="2409126"/>
                  </a:lnTo>
                  <a:lnTo>
                    <a:pt x="723900" y="2418736"/>
                  </a:lnTo>
                  <a:lnTo>
                    <a:pt x="673100" y="2427338"/>
                  </a:lnTo>
                  <a:lnTo>
                    <a:pt x="622300" y="2434932"/>
                  </a:lnTo>
                  <a:lnTo>
                    <a:pt x="571500" y="2441518"/>
                  </a:lnTo>
                  <a:lnTo>
                    <a:pt x="520700" y="2447096"/>
                  </a:lnTo>
                  <a:lnTo>
                    <a:pt x="469900" y="2451667"/>
                  </a:lnTo>
                  <a:lnTo>
                    <a:pt x="431800" y="2455232"/>
                  </a:lnTo>
                  <a:lnTo>
                    <a:pt x="381000" y="2457789"/>
                  </a:lnTo>
                  <a:lnTo>
                    <a:pt x="330200" y="2459340"/>
                  </a:lnTo>
                  <a:lnTo>
                    <a:pt x="279400" y="2459405"/>
                  </a:lnTo>
                  <a:lnTo>
                    <a:pt x="228600" y="2458552"/>
                  </a:lnTo>
                  <a:lnTo>
                    <a:pt x="190500" y="2456767"/>
                  </a:lnTo>
                  <a:lnTo>
                    <a:pt x="139700" y="2454033"/>
                  </a:lnTo>
                  <a:lnTo>
                    <a:pt x="88900" y="2450336"/>
                  </a:lnTo>
                  <a:lnTo>
                    <a:pt x="50800" y="2445660"/>
                  </a:lnTo>
                  <a:lnTo>
                    <a:pt x="0" y="2440175"/>
                  </a:lnTo>
                  <a:close/>
                </a:path>
                <a:path w="2425700" h="2459990">
                  <a:moveTo>
                    <a:pt x="1447800" y="40652"/>
                  </a:moveTo>
                  <a:lnTo>
                    <a:pt x="1447800" y="0"/>
                  </a:lnTo>
                  <a:lnTo>
                    <a:pt x="1752600" y="0"/>
                  </a:lnTo>
                  <a:lnTo>
                    <a:pt x="1765300" y="17671"/>
                  </a:lnTo>
                  <a:lnTo>
                    <a:pt x="1803400" y="160114"/>
                  </a:lnTo>
                  <a:lnTo>
                    <a:pt x="1803400" y="356831"/>
                  </a:lnTo>
                  <a:lnTo>
                    <a:pt x="1790700" y="406099"/>
                  </a:lnTo>
                  <a:lnTo>
                    <a:pt x="1790700" y="503563"/>
                  </a:lnTo>
                  <a:lnTo>
                    <a:pt x="1778000" y="552949"/>
                  </a:lnTo>
                  <a:lnTo>
                    <a:pt x="1778000" y="650330"/>
                  </a:lnTo>
                  <a:lnTo>
                    <a:pt x="1714500" y="884250"/>
                  </a:lnTo>
                  <a:lnTo>
                    <a:pt x="1689100" y="929156"/>
                  </a:lnTo>
                  <a:lnTo>
                    <a:pt x="1676400" y="973366"/>
                  </a:lnTo>
                  <a:lnTo>
                    <a:pt x="1651000" y="1016848"/>
                  </a:lnTo>
                  <a:lnTo>
                    <a:pt x="1638300" y="1059573"/>
                  </a:lnTo>
                  <a:lnTo>
                    <a:pt x="1612900" y="1101509"/>
                  </a:lnTo>
                  <a:lnTo>
                    <a:pt x="1587500" y="1142627"/>
                  </a:lnTo>
                  <a:lnTo>
                    <a:pt x="1562100" y="1182896"/>
                  </a:lnTo>
                  <a:lnTo>
                    <a:pt x="1536700" y="1222285"/>
                  </a:lnTo>
                  <a:lnTo>
                    <a:pt x="1498600" y="1260765"/>
                  </a:lnTo>
                  <a:lnTo>
                    <a:pt x="1473200" y="1298304"/>
                  </a:lnTo>
                  <a:lnTo>
                    <a:pt x="1460500" y="1316588"/>
                  </a:lnTo>
                  <a:lnTo>
                    <a:pt x="1460500" y="91645"/>
                  </a:lnTo>
                  <a:lnTo>
                    <a:pt x="1447800" y="40652"/>
                  </a:lnTo>
                  <a:close/>
                </a:path>
                <a:path w="2425700" h="2459990">
                  <a:moveTo>
                    <a:pt x="0" y="1860894"/>
                  </a:moveTo>
                  <a:lnTo>
                    <a:pt x="0" y="1482278"/>
                  </a:lnTo>
                  <a:lnTo>
                    <a:pt x="50800" y="1486137"/>
                  </a:lnTo>
                  <a:lnTo>
                    <a:pt x="101600" y="1488614"/>
                  </a:lnTo>
                  <a:lnTo>
                    <a:pt x="165100" y="1489625"/>
                  </a:lnTo>
                  <a:lnTo>
                    <a:pt x="215900" y="1489084"/>
                  </a:lnTo>
                  <a:lnTo>
                    <a:pt x="266700" y="1486908"/>
                  </a:lnTo>
                  <a:lnTo>
                    <a:pt x="317500" y="1483014"/>
                  </a:lnTo>
                  <a:lnTo>
                    <a:pt x="368300" y="1477316"/>
                  </a:lnTo>
                  <a:lnTo>
                    <a:pt x="419100" y="1469732"/>
                  </a:lnTo>
                  <a:lnTo>
                    <a:pt x="469900" y="1461170"/>
                  </a:lnTo>
                  <a:lnTo>
                    <a:pt x="520700" y="1451888"/>
                  </a:lnTo>
                  <a:lnTo>
                    <a:pt x="571500" y="1441567"/>
                  </a:lnTo>
                  <a:lnTo>
                    <a:pt x="622300" y="1429886"/>
                  </a:lnTo>
                  <a:lnTo>
                    <a:pt x="660400" y="1416524"/>
                  </a:lnTo>
                  <a:lnTo>
                    <a:pt x="711200" y="1401160"/>
                  </a:lnTo>
                  <a:lnTo>
                    <a:pt x="762000" y="1383476"/>
                  </a:lnTo>
                  <a:lnTo>
                    <a:pt x="812800" y="1363149"/>
                  </a:lnTo>
                  <a:lnTo>
                    <a:pt x="850900" y="1341855"/>
                  </a:lnTo>
                  <a:lnTo>
                    <a:pt x="901700" y="1318784"/>
                  </a:lnTo>
                  <a:lnTo>
                    <a:pt x="939800" y="1293995"/>
                  </a:lnTo>
                  <a:lnTo>
                    <a:pt x="977900" y="1267545"/>
                  </a:lnTo>
                  <a:lnTo>
                    <a:pt x="1016000" y="1239494"/>
                  </a:lnTo>
                  <a:lnTo>
                    <a:pt x="1054100" y="1209900"/>
                  </a:lnTo>
                  <a:lnTo>
                    <a:pt x="1092200" y="1178822"/>
                  </a:lnTo>
                  <a:lnTo>
                    <a:pt x="1130300" y="1146320"/>
                  </a:lnTo>
                  <a:lnTo>
                    <a:pt x="1155700" y="1112451"/>
                  </a:lnTo>
                  <a:lnTo>
                    <a:pt x="1193800" y="1077274"/>
                  </a:lnTo>
                  <a:lnTo>
                    <a:pt x="1219200" y="1040849"/>
                  </a:lnTo>
                  <a:lnTo>
                    <a:pt x="1244600" y="1003233"/>
                  </a:lnTo>
                  <a:lnTo>
                    <a:pt x="1270000" y="964486"/>
                  </a:lnTo>
                  <a:lnTo>
                    <a:pt x="1295400" y="924666"/>
                  </a:lnTo>
                  <a:lnTo>
                    <a:pt x="1320800" y="883832"/>
                  </a:lnTo>
                  <a:lnTo>
                    <a:pt x="1333500" y="842043"/>
                  </a:lnTo>
                  <a:lnTo>
                    <a:pt x="1358900" y="799357"/>
                  </a:lnTo>
                  <a:lnTo>
                    <a:pt x="1371600" y="755833"/>
                  </a:lnTo>
                  <a:lnTo>
                    <a:pt x="1397000" y="711530"/>
                  </a:lnTo>
                  <a:lnTo>
                    <a:pt x="1435100" y="574535"/>
                  </a:lnTo>
                  <a:lnTo>
                    <a:pt x="1435100" y="527703"/>
                  </a:lnTo>
                  <a:lnTo>
                    <a:pt x="1460500" y="432642"/>
                  </a:lnTo>
                  <a:lnTo>
                    <a:pt x="1460500" y="1316588"/>
                  </a:lnTo>
                  <a:lnTo>
                    <a:pt x="1447800" y="1334872"/>
                  </a:lnTo>
                  <a:lnTo>
                    <a:pt x="1409700" y="1370440"/>
                  </a:lnTo>
                  <a:lnTo>
                    <a:pt x="1371600" y="1404975"/>
                  </a:lnTo>
                  <a:lnTo>
                    <a:pt x="1346200" y="1438449"/>
                  </a:lnTo>
                  <a:lnTo>
                    <a:pt x="1308100" y="1470830"/>
                  </a:lnTo>
                  <a:lnTo>
                    <a:pt x="1270000" y="1502088"/>
                  </a:lnTo>
                  <a:lnTo>
                    <a:pt x="1231900" y="1532193"/>
                  </a:lnTo>
                  <a:lnTo>
                    <a:pt x="1193800" y="1561114"/>
                  </a:lnTo>
                  <a:lnTo>
                    <a:pt x="1155700" y="1588821"/>
                  </a:lnTo>
                  <a:lnTo>
                    <a:pt x="1104900" y="1615283"/>
                  </a:lnTo>
                  <a:lnTo>
                    <a:pt x="1066800" y="1640470"/>
                  </a:lnTo>
                  <a:lnTo>
                    <a:pt x="1028700" y="1664352"/>
                  </a:lnTo>
                  <a:lnTo>
                    <a:pt x="990600" y="1686898"/>
                  </a:lnTo>
                  <a:lnTo>
                    <a:pt x="939800" y="1708077"/>
                  </a:lnTo>
                  <a:lnTo>
                    <a:pt x="901700" y="1727860"/>
                  </a:lnTo>
                  <a:lnTo>
                    <a:pt x="850900" y="1746215"/>
                  </a:lnTo>
                  <a:lnTo>
                    <a:pt x="800100" y="1763113"/>
                  </a:lnTo>
                  <a:lnTo>
                    <a:pt x="762000" y="1778523"/>
                  </a:lnTo>
                  <a:lnTo>
                    <a:pt x="711200" y="1795561"/>
                  </a:lnTo>
                  <a:lnTo>
                    <a:pt x="660400" y="1810229"/>
                  </a:lnTo>
                  <a:lnTo>
                    <a:pt x="609600" y="1822704"/>
                  </a:lnTo>
                  <a:lnTo>
                    <a:pt x="558800" y="1833168"/>
                  </a:lnTo>
                  <a:lnTo>
                    <a:pt x="520700" y="1841799"/>
                  </a:lnTo>
                  <a:lnTo>
                    <a:pt x="469900" y="1848777"/>
                  </a:lnTo>
                  <a:lnTo>
                    <a:pt x="419100" y="1854282"/>
                  </a:lnTo>
                  <a:lnTo>
                    <a:pt x="368300" y="1858493"/>
                  </a:lnTo>
                  <a:lnTo>
                    <a:pt x="317500" y="1861591"/>
                  </a:lnTo>
                  <a:lnTo>
                    <a:pt x="266700" y="1863754"/>
                  </a:lnTo>
                  <a:lnTo>
                    <a:pt x="215900" y="1865162"/>
                  </a:lnTo>
                  <a:lnTo>
                    <a:pt x="165100" y="1865996"/>
                  </a:lnTo>
                  <a:lnTo>
                    <a:pt x="114300" y="1866434"/>
                  </a:lnTo>
                  <a:lnTo>
                    <a:pt x="63500" y="1864159"/>
                  </a:lnTo>
                  <a:lnTo>
                    <a:pt x="25400" y="1862018"/>
                  </a:lnTo>
                  <a:lnTo>
                    <a:pt x="0" y="1860894"/>
                  </a:lnTo>
                  <a:close/>
                </a:path>
                <a:path w="2425700" h="2459990">
                  <a:moveTo>
                    <a:pt x="1143000" y="364446"/>
                  </a:moveTo>
                  <a:lnTo>
                    <a:pt x="1143000" y="44731"/>
                  </a:lnTo>
                  <a:lnTo>
                    <a:pt x="1155700" y="67341"/>
                  </a:lnTo>
                  <a:lnTo>
                    <a:pt x="1155700" y="323680"/>
                  </a:lnTo>
                  <a:lnTo>
                    <a:pt x="1143000" y="364446"/>
                  </a:lnTo>
                  <a:close/>
                </a:path>
                <a:path w="2425700" h="2459990">
                  <a:moveTo>
                    <a:pt x="850900" y="52912"/>
                  </a:moveTo>
                  <a:lnTo>
                    <a:pt x="850900" y="0"/>
                  </a:lnTo>
                  <a:lnTo>
                    <a:pt x="1130300" y="0"/>
                  </a:lnTo>
                  <a:lnTo>
                    <a:pt x="1130300" y="457"/>
                  </a:lnTo>
                  <a:lnTo>
                    <a:pt x="1143000" y="22432"/>
                  </a:lnTo>
                  <a:lnTo>
                    <a:pt x="1143000" y="404854"/>
                  </a:lnTo>
                  <a:lnTo>
                    <a:pt x="1117600" y="484851"/>
                  </a:lnTo>
                  <a:lnTo>
                    <a:pt x="1117600" y="525277"/>
                  </a:lnTo>
                  <a:lnTo>
                    <a:pt x="1104900" y="565295"/>
                  </a:lnTo>
                  <a:lnTo>
                    <a:pt x="1079500" y="604563"/>
                  </a:lnTo>
                  <a:lnTo>
                    <a:pt x="1066800" y="642738"/>
                  </a:lnTo>
                  <a:lnTo>
                    <a:pt x="1041400" y="685829"/>
                  </a:lnTo>
                  <a:lnTo>
                    <a:pt x="1028700" y="727714"/>
                  </a:lnTo>
                  <a:lnTo>
                    <a:pt x="1003300" y="768054"/>
                  </a:lnTo>
                  <a:lnTo>
                    <a:pt x="965200" y="806508"/>
                  </a:lnTo>
                  <a:lnTo>
                    <a:pt x="939800" y="840511"/>
                  </a:lnTo>
                  <a:lnTo>
                    <a:pt x="901700" y="872561"/>
                  </a:lnTo>
                  <a:lnTo>
                    <a:pt x="863600" y="904120"/>
                  </a:lnTo>
                  <a:lnTo>
                    <a:pt x="863600" y="104003"/>
                  </a:lnTo>
                  <a:lnTo>
                    <a:pt x="850900" y="52912"/>
                  </a:lnTo>
                  <a:close/>
                </a:path>
                <a:path w="2425700" h="2459990">
                  <a:moveTo>
                    <a:pt x="0" y="1230973"/>
                  </a:moveTo>
                  <a:lnTo>
                    <a:pt x="0" y="912364"/>
                  </a:lnTo>
                  <a:lnTo>
                    <a:pt x="38100" y="908457"/>
                  </a:lnTo>
                  <a:lnTo>
                    <a:pt x="88900" y="902054"/>
                  </a:lnTo>
                  <a:lnTo>
                    <a:pt x="127000" y="894752"/>
                  </a:lnTo>
                  <a:lnTo>
                    <a:pt x="177800" y="885883"/>
                  </a:lnTo>
                  <a:lnTo>
                    <a:pt x="228600" y="875589"/>
                  </a:lnTo>
                  <a:lnTo>
                    <a:pt x="266700" y="864012"/>
                  </a:lnTo>
                  <a:lnTo>
                    <a:pt x="317500" y="851292"/>
                  </a:lnTo>
                  <a:lnTo>
                    <a:pt x="355600" y="837570"/>
                  </a:lnTo>
                  <a:lnTo>
                    <a:pt x="406400" y="819663"/>
                  </a:lnTo>
                  <a:lnTo>
                    <a:pt x="457200" y="797862"/>
                  </a:lnTo>
                  <a:lnTo>
                    <a:pt x="508000" y="771989"/>
                  </a:lnTo>
                  <a:lnTo>
                    <a:pt x="546100" y="741869"/>
                  </a:lnTo>
                  <a:lnTo>
                    <a:pt x="584200" y="709627"/>
                  </a:lnTo>
                  <a:lnTo>
                    <a:pt x="622300" y="675518"/>
                  </a:lnTo>
                  <a:lnTo>
                    <a:pt x="660400" y="639278"/>
                  </a:lnTo>
                  <a:lnTo>
                    <a:pt x="698500" y="600646"/>
                  </a:lnTo>
                  <a:lnTo>
                    <a:pt x="723900" y="559359"/>
                  </a:lnTo>
                  <a:lnTo>
                    <a:pt x="762000" y="515156"/>
                  </a:lnTo>
                  <a:lnTo>
                    <a:pt x="774700" y="468941"/>
                  </a:lnTo>
                  <a:lnTo>
                    <a:pt x="800100" y="421865"/>
                  </a:lnTo>
                  <a:lnTo>
                    <a:pt x="825500" y="373750"/>
                  </a:lnTo>
                  <a:lnTo>
                    <a:pt x="850900" y="273686"/>
                  </a:lnTo>
                  <a:lnTo>
                    <a:pt x="863600" y="231735"/>
                  </a:lnTo>
                  <a:lnTo>
                    <a:pt x="863600" y="904120"/>
                  </a:lnTo>
                  <a:lnTo>
                    <a:pt x="838200" y="936648"/>
                  </a:lnTo>
                  <a:lnTo>
                    <a:pt x="812800" y="964420"/>
                  </a:lnTo>
                  <a:lnTo>
                    <a:pt x="774700" y="990112"/>
                  </a:lnTo>
                  <a:lnTo>
                    <a:pt x="749300" y="1013880"/>
                  </a:lnTo>
                  <a:lnTo>
                    <a:pt x="711200" y="1035880"/>
                  </a:lnTo>
                  <a:lnTo>
                    <a:pt x="673100" y="1059571"/>
                  </a:lnTo>
                  <a:lnTo>
                    <a:pt x="635000" y="1082709"/>
                  </a:lnTo>
                  <a:lnTo>
                    <a:pt x="596900" y="1104753"/>
                  </a:lnTo>
                  <a:lnTo>
                    <a:pt x="558800" y="1125162"/>
                  </a:lnTo>
                  <a:lnTo>
                    <a:pt x="520700" y="1144726"/>
                  </a:lnTo>
                  <a:lnTo>
                    <a:pt x="469900" y="1162338"/>
                  </a:lnTo>
                  <a:lnTo>
                    <a:pt x="431800" y="1177971"/>
                  </a:lnTo>
                  <a:lnTo>
                    <a:pt x="381000" y="1191601"/>
                  </a:lnTo>
                  <a:lnTo>
                    <a:pt x="342900" y="1203202"/>
                  </a:lnTo>
                  <a:lnTo>
                    <a:pt x="292100" y="1212747"/>
                  </a:lnTo>
                  <a:lnTo>
                    <a:pt x="266700" y="1217549"/>
                  </a:lnTo>
                  <a:lnTo>
                    <a:pt x="228600" y="1221293"/>
                  </a:lnTo>
                  <a:lnTo>
                    <a:pt x="203200" y="1224408"/>
                  </a:lnTo>
                  <a:lnTo>
                    <a:pt x="177800" y="1227327"/>
                  </a:lnTo>
                  <a:lnTo>
                    <a:pt x="139700" y="1229208"/>
                  </a:lnTo>
                  <a:lnTo>
                    <a:pt x="114300" y="1229858"/>
                  </a:lnTo>
                  <a:lnTo>
                    <a:pt x="88900" y="1230089"/>
                  </a:lnTo>
                  <a:lnTo>
                    <a:pt x="76200" y="1230716"/>
                  </a:lnTo>
                  <a:lnTo>
                    <a:pt x="50800" y="1230831"/>
                  </a:lnTo>
                  <a:lnTo>
                    <a:pt x="38100" y="1230917"/>
                  </a:lnTo>
                  <a:lnTo>
                    <a:pt x="0" y="1230973"/>
                  </a:lnTo>
                  <a:close/>
                </a:path>
                <a:path w="2425700" h="2459990">
                  <a:moveTo>
                    <a:pt x="0" y="517890"/>
                  </a:moveTo>
                  <a:lnTo>
                    <a:pt x="0" y="0"/>
                  </a:lnTo>
                  <a:lnTo>
                    <a:pt x="381000" y="0"/>
                  </a:lnTo>
                  <a:lnTo>
                    <a:pt x="406400" y="42658"/>
                  </a:lnTo>
                  <a:lnTo>
                    <a:pt x="431800" y="84536"/>
                  </a:lnTo>
                  <a:lnTo>
                    <a:pt x="444500" y="117436"/>
                  </a:lnTo>
                  <a:lnTo>
                    <a:pt x="444500" y="146577"/>
                  </a:lnTo>
                  <a:lnTo>
                    <a:pt x="457200" y="163310"/>
                  </a:lnTo>
                  <a:lnTo>
                    <a:pt x="457200" y="265344"/>
                  </a:lnTo>
                  <a:lnTo>
                    <a:pt x="444500" y="324521"/>
                  </a:lnTo>
                  <a:lnTo>
                    <a:pt x="419100" y="388389"/>
                  </a:lnTo>
                  <a:lnTo>
                    <a:pt x="393700" y="429680"/>
                  </a:lnTo>
                  <a:lnTo>
                    <a:pt x="355600" y="460681"/>
                  </a:lnTo>
                  <a:lnTo>
                    <a:pt x="330200" y="483024"/>
                  </a:lnTo>
                  <a:lnTo>
                    <a:pt x="279400" y="510635"/>
                  </a:lnTo>
                  <a:lnTo>
                    <a:pt x="241300" y="528073"/>
                  </a:lnTo>
                  <a:lnTo>
                    <a:pt x="190500" y="543425"/>
                  </a:lnTo>
                  <a:lnTo>
                    <a:pt x="127000" y="549464"/>
                  </a:lnTo>
                  <a:lnTo>
                    <a:pt x="88900" y="545325"/>
                  </a:lnTo>
                  <a:lnTo>
                    <a:pt x="50800" y="534618"/>
                  </a:lnTo>
                  <a:lnTo>
                    <a:pt x="0" y="51789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0"/>
              <a:ext cx="2429510" cy="2459990"/>
            </a:xfrm>
            <a:custGeom>
              <a:avLst/>
              <a:gdLst/>
              <a:ahLst/>
              <a:cxnLst/>
              <a:rect l="l" t="t" r="r" b="b"/>
              <a:pathLst>
                <a:path w="2429510" h="2459990">
                  <a:moveTo>
                    <a:pt x="2023401" y="0"/>
                  </a:moveTo>
                  <a:lnTo>
                    <a:pt x="2396508" y="0"/>
                  </a:lnTo>
                  <a:lnTo>
                    <a:pt x="2404586" y="45021"/>
                  </a:lnTo>
                  <a:lnTo>
                    <a:pt x="2411881" y="93764"/>
                  </a:lnTo>
                  <a:lnTo>
                    <a:pt x="2417811" y="142671"/>
                  </a:lnTo>
                  <a:lnTo>
                    <a:pt x="2422431" y="191721"/>
                  </a:lnTo>
                  <a:lnTo>
                    <a:pt x="2425794" y="240891"/>
                  </a:lnTo>
                  <a:lnTo>
                    <a:pt x="2427956" y="290161"/>
                  </a:lnTo>
                  <a:lnTo>
                    <a:pt x="2428970" y="339509"/>
                  </a:lnTo>
                  <a:lnTo>
                    <a:pt x="2428890" y="388914"/>
                  </a:lnTo>
                  <a:lnTo>
                    <a:pt x="2427770" y="438355"/>
                  </a:lnTo>
                  <a:lnTo>
                    <a:pt x="2425665" y="487809"/>
                  </a:lnTo>
                  <a:lnTo>
                    <a:pt x="2422628" y="537257"/>
                  </a:lnTo>
                  <a:lnTo>
                    <a:pt x="2409645" y="633037"/>
                  </a:lnTo>
                  <a:lnTo>
                    <a:pt x="2402359" y="681185"/>
                  </a:lnTo>
                  <a:lnTo>
                    <a:pt x="2394436" y="729408"/>
                  </a:lnTo>
                  <a:lnTo>
                    <a:pt x="2385798" y="777631"/>
                  </a:lnTo>
                  <a:lnTo>
                    <a:pt x="2376363" y="825780"/>
                  </a:lnTo>
                  <a:lnTo>
                    <a:pt x="2366052" y="873782"/>
                  </a:lnTo>
                  <a:lnTo>
                    <a:pt x="2354784" y="921563"/>
                  </a:lnTo>
                  <a:lnTo>
                    <a:pt x="2342480" y="969050"/>
                  </a:lnTo>
                  <a:lnTo>
                    <a:pt x="2329060" y="1016168"/>
                  </a:lnTo>
                  <a:lnTo>
                    <a:pt x="2314443" y="1062843"/>
                  </a:lnTo>
                  <a:lnTo>
                    <a:pt x="2298550" y="1109003"/>
                  </a:lnTo>
                  <a:lnTo>
                    <a:pt x="2281300" y="1154573"/>
                  </a:lnTo>
                  <a:lnTo>
                    <a:pt x="2262613" y="1199479"/>
                  </a:lnTo>
                  <a:lnTo>
                    <a:pt x="2242410" y="1243648"/>
                  </a:lnTo>
                  <a:lnTo>
                    <a:pt x="2220611" y="1287006"/>
                  </a:lnTo>
                  <a:lnTo>
                    <a:pt x="2197134" y="1329480"/>
                  </a:lnTo>
                  <a:lnTo>
                    <a:pt x="2171901" y="1370994"/>
                  </a:lnTo>
                  <a:lnTo>
                    <a:pt x="2144831" y="1411477"/>
                  </a:lnTo>
                  <a:lnTo>
                    <a:pt x="2085784" y="1491369"/>
                  </a:lnTo>
                  <a:lnTo>
                    <a:pt x="2085784" y="393202"/>
                  </a:lnTo>
                  <a:lnTo>
                    <a:pt x="2084694" y="344986"/>
                  </a:lnTo>
                  <a:lnTo>
                    <a:pt x="2081735" y="296856"/>
                  </a:lnTo>
                  <a:lnTo>
                    <a:pt x="2076864" y="248856"/>
                  </a:lnTo>
                  <a:lnTo>
                    <a:pt x="2070037" y="201029"/>
                  </a:lnTo>
                  <a:lnTo>
                    <a:pt x="2060729" y="148162"/>
                  </a:lnTo>
                  <a:lnTo>
                    <a:pt x="2048964" y="95890"/>
                  </a:lnTo>
                  <a:lnTo>
                    <a:pt x="2035550" y="44018"/>
                  </a:lnTo>
                  <a:lnTo>
                    <a:pt x="2023401" y="0"/>
                  </a:lnTo>
                  <a:close/>
                </a:path>
                <a:path w="2429510" h="2459990">
                  <a:moveTo>
                    <a:pt x="0" y="2440175"/>
                  </a:moveTo>
                  <a:lnTo>
                    <a:pt x="0" y="2085630"/>
                  </a:lnTo>
                  <a:lnTo>
                    <a:pt x="24361" y="2087121"/>
                  </a:lnTo>
                  <a:lnTo>
                    <a:pt x="73444" y="2089184"/>
                  </a:lnTo>
                  <a:lnTo>
                    <a:pt x="122632" y="2090306"/>
                  </a:lnTo>
                  <a:lnTo>
                    <a:pt x="171894" y="2090475"/>
                  </a:lnTo>
                  <a:lnTo>
                    <a:pt x="221199" y="2089681"/>
                  </a:lnTo>
                  <a:lnTo>
                    <a:pt x="270514" y="2087915"/>
                  </a:lnTo>
                  <a:lnTo>
                    <a:pt x="319811" y="2085166"/>
                  </a:lnTo>
                  <a:lnTo>
                    <a:pt x="369057" y="2081423"/>
                  </a:lnTo>
                  <a:lnTo>
                    <a:pt x="418220" y="2076677"/>
                  </a:lnTo>
                  <a:lnTo>
                    <a:pt x="467271" y="2070918"/>
                  </a:lnTo>
                  <a:lnTo>
                    <a:pt x="516179" y="2064135"/>
                  </a:lnTo>
                  <a:lnTo>
                    <a:pt x="564911" y="2056318"/>
                  </a:lnTo>
                  <a:lnTo>
                    <a:pt x="613436" y="2047457"/>
                  </a:lnTo>
                  <a:lnTo>
                    <a:pt x="661725" y="2037542"/>
                  </a:lnTo>
                  <a:lnTo>
                    <a:pt x="709745" y="2026563"/>
                  </a:lnTo>
                  <a:lnTo>
                    <a:pt x="757466" y="2014508"/>
                  </a:lnTo>
                  <a:lnTo>
                    <a:pt x="804856" y="2001369"/>
                  </a:lnTo>
                  <a:lnTo>
                    <a:pt x="851885" y="1987135"/>
                  </a:lnTo>
                  <a:lnTo>
                    <a:pt x="898521" y="1971796"/>
                  </a:lnTo>
                  <a:lnTo>
                    <a:pt x="944733" y="1955342"/>
                  </a:lnTo>
                  <a:lnTo>
                    <a:pt x="990490" y="1937762"/>
                  </a:lnTo>
                  <a:lnTo>
                    <a:pt x="1035761" y="1919046"/>
                  </a:lnTo>
                  <a:lnTo>
                    <a:pt x="1080515" y="1899185"/>
                  </a:lnTo>
                  <a:lnTo>
                    <a:pt x="1124721" y="1878167"/>
                  </a:lnTo>
                  <a:lnTo>
                    <a:pt x="1168348" y="1855983"/>
                  </a:lnTo>
                  <a:lnTo>
                    <a:pt x="1211364" y="1832623"/>
                  </a:lnTo>
                  <a:lnTo>
                    <a:pt x="1253738" y="1808076"/>
                  </a:lnTo>
                  <a:lnTo>
                    <a:pt x="1295440" y="1782333"/>
                  </a:lnTo>
                  <a:lnTo>
                    <a:pt x="1336582" y="1755282"/>
                  </a:lnTo>
                  <a:lnTo>
                    <a:pt x="1376702" y="1727214"/>
                  </a:lnTo>
                  <a:lnTo>
                    <a:pt x="1416199" y="1697819"/>
                  </a:lnTo>
                  <a:lnTo>
                    <a:pt x="1454900" y="1667187"/>
                  </a:lnTo>
                  <a:lnTo>
                    <a:pt x="1492772" y="1635306"/>
                  </a:lnTo>
                  <a:lnTo>
                    <a:pt x="1529786" y="1602168"/>
                  </a:lnTo>
                  <a:lnTo>
                    <a:pt x="1565909" y="1567762"/>
                  </a:lnTo>
                  <a:lnTo>
                    <a:pt x="1599021" y="1533752"/>
                  </a:lnTo>
                  <a:lnTo>
                    <a:pt x="1631426" y="1498648"/>
                  </a:lnTo>
                  <a:lnTo>
                    <a:pt x="1663080" y="1462492"/>
                  </a:lnTo>
                  <a:lnTo>
                    <a:pt x="1693941" y="1425330"/>
                  </a:lnTo>
                  <a:lnTo>
                    <a:pt x="1723998" y="1387161"/>
                  </a:lnTo>
                  <a:lnTo>
                    <a:pt x="1753110" y="1348159"/>
                  </a:lnTo>
                  <a:lnTo>
                    <a:pt x="1781332" y="1308238"/>
                  </a:lnTo>
                  <a:lnTo>
                    <a:pt x="1808589" y="1267484"/>
                  </a:lnTo>
                  <a:lnTo>
                    <a:pt x="1834837" y="1225943"/>
                  </a:lnTo>
                  <a:lnTo>
                    <a:pt x="1860033" y="1183656"/>
                  </a:lnTo>
                  <a:lnTo>
                    <a:pt x="1884135" y="1140668"/>
                  </a:lnTo>
                  <a:lnTo>
                    <a:pt x="1907099" y="1097023"/>
                  </a:lnTo>
                  <a:lnTo>
                    <a:pt x="1928883" y="1052765"/>
                  </a:lnTo>
                  <a:lnTo>
                    <a:pt x="1949443" y="1007936"/>
                  </a:lnTo>
                  <a:lnTo>
                    <a:pt x="1968736" y="962582"/>
                  </a:lnTo>
                  <a:lnTo>
                    <a:pt x="1986719" y="916745"/>
                  </a:lnTo>
                  <a:lnTo>
                    <a:pt x="2003349" y="870469"/>
                  </a:lnTo>
                  <a:lnTo>
                    <a:pt x="2018584" y="823798"/>
                  </a:lnTo>
                  <a:lnTo>
                    <a:pt x="2032380" y="776776"/>
                  </a:lnTo>
                  <a:lnTo>
                    <a:pt x="2044694" y="729447"/>
                  </a:lnTo>
                  <a:lnTo>
                    <a:pt x="2055483" y="681854"/>
                  </a:lnTo>
                  <a:lnTo>
                    <a:pt x="2064704" y="634040"/>
                  </a:lnTo>
                  <a:lnTo>
                    <a:pt x="2072314" y="586050"/>
                  </a:lnTo>
                  <a:lnTo>
                    <a:pt x="2078270" y="537928"/>
                  </a:lnTo>
                  <a:lnTo>
                    <a:pt x="2082529" y="489717"/>
                  </a:lnTo>
                  <a:lnTo>
                    <a:pt x="2085048" y="441460"/>
                  </a:lnTo>
                  <a:lnTo>
                    <a:pt x="2085784" y="393202"/>
                  </a:lnTo>
                  <a:lnTo>
                    <a:pt x="2085784" y="1491369"/>
                  </a:lnTo>
                  <a:lnTo>
                    <a:pt x="2055483" y="1531315"/>
                  </a:lnTo>
                  <a:lnTo>
                    <a:pt x="2024727" y="1570932"/>
                  </a:lnTo>
                  <a:lnTo>
                    <a:pt x="1993403" y="1610315"/>
                  </a:lnTo>
                  <a:lnTo>
                    <a:pt x="1961585" y="1649325"/>
                  </a:lnTo>
                  <a:lnTo>
                    <a:pt x="1929259" y="1687930"/>
                  </a:lnTo>
                  <a:lnTo>
                    <a:pt x="1896415" y="1726100"/>
                  </a:lnTo>
                  <a:lnTo>
                    <a:pt x="1863040" y="1763804"/>
                  </a:lnTo>
                  <a:lnTo>
                    <a:pt x="1829123" y="1801010"/>
                  </a:lnTo>
                  <a:lnTo>
                    <a:pt x="1794651" y="1837687"/>
                  </a:lnTo>
                  <a:lnTo>
                    <a:pt x="1759613" y="1873805"/>
                  </a:lnTo>
                  <a:lnTo>
                    <a:pt x="1723965" y="1909363"/>
                  </a:lnTo>
                  <a:lnTo>
                    <a:pt x="1687792" y="1944236"/>
                  </a:lnTo>
                  <a:lnTo>
                    <a:pt x="1650985" y="1978488"/>
                  </a:lnTo>
                  <a:lnTo>
                    <a:pt x="1613565" y="2012055"/>
                  </a:lnTo>
                  <a:lnTo>
                    <a:pt x="1575519" y="2044907"/>
                  </a:lnTo>
                  <a:lnTo>
                    <a:pt x="1536836" y="2077012"/>
                  </a:lnTo>
                  <a:lnTo>
                    <a:pt x="1497504" y="2108340"/>
                  </a:lnTo>
                  <a:lnTo>
                    <a:pt x="1457512" y="2138860"/>
                  </a:lnTo>
                  <a:lnTo>
                    <a:pt x="1416847" y="2168540"/>
                  </a:lnTo>
                  <a:lnTo>
                    <a:pt x="1377493" y="2192298"/>
                  </a:lnTo>
                  <a:lnTo>
                    <a:pt x="1336438" y="2215117"/>
                  </a:lnTo>
                  <a:lnTo>
                    <a:pt x="1294233" y="2236777"/>
                  </a:lnTo>
                  <a:lnTo>
                    <a:pt x="1250568" y="2257498"/>
                  </a:lnTo>
                  <a:lnTo>
                    <a:pt x="1205708" y="2277208"/>
                  </a:lnTo>
                  <a:lnTo>
                    <a:pt x="1159774" y="2295907"/>
                  </a:lnTo>
                  <a:lnTo>
                    <a:pt x="1112888" y="2313595"/>
                  </a:lnTo>
                  <a:lnTo>
                    <a:pt x="1065171" y="2330272"/>
                  </a:lnTo>
                  <a:lnTo>
                    <a:pt x="1016745" y="2345939"/>
                  </a:lnTo>
                  <a:lnTo>
                    <a:pt x="967729" y="2360595"/>
                  </a:lnTo>
                  <a:lnTo>
                    <a:pt x="918246" y="2374242"/>
                  </a:lnTo>
                  <a:lnTo>
                    <a:pt x="868417" y="2386879"/>
                  </a:lnTo>
                  <a:lnTo>
                    <a:pt x="818363" y="2398507"/>
                  </a:lnTo>
                  <a:lnTo>
                    <a:pt x="768205" y="2409126"/>
                  </a:lnTo>
                  <a:lnTo>
                    <a:pt x="718064" y="2418736"/>
                  </a:lnTo>
                  <a:lnTo>
                    <a:pt x="668063" y="2427338"/>
                  </a:lnTo>
                  <a:lnTo>
                    <a:pt x="618321" y="2434932"/>
                  </a:lnTo>
                  <a:lnTo>
                    <a:pt x="568960" y="2441518"/>
                  </a:lnTo>
                  <a:lnTo>
                    <a:pt x="520102" y="2447096"/>
                  </a:lnTo>
                  <a:lnTo>
                    <a:pt x="471867" y="2451667"/>
                  </a:lnTo>
                  <a:lnTo>
                    <a:pt x="424377" y="2455232"/>
                  </a:lnTo>
                  <a:lnTo>
                    <a:pt x="377754" y="2457789"/>
                  </a:lnTo>
                  <a:lnTo>
                    <a:pt x="332117" y="2459340"/>
                  </a:lnTo>
                  <a:lnTo>
                    <a:pt x="280630" y="2459405"/>
                  </a:lnTo>
                  <a:lnTo>
                    <a:pt x="231515" y="2458552"/>
                  </a:lnTo>
                  <a:lnTo>
                    <a:pt x="184114" y="2456767"/>
                  </a:lnTo>
                  <a:lnTo>
                    <a:pt x="137766" y="2454033"/>
                  </a:lnTo>
                  <a:lnTo>
                    <a:pt x="91815" y="2450336"/>
                  </a:lnTo>
                  <a:lnTo>
                    <a:pt x="45600" y="2445660"/>
                  </a:lnTo>
                  <a:lnTo>
                    <a:pt x="0" y="2440175"/>
                  </a:lnTo>
                  <a:close/>
                </a:path>
              </a:pathLst>
            </a:custGeom>
            <a:solidFill>
              <a:srgbClr val="75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0"/>
              <a:ext cx="1798955" cy="1866900"/>
            </a:xfrm>
            <a:custGeom>
              <a:avLst/>
              <a:gdLst/>
              <a:ahLst/>
              <a:cxnLst/>
              <a:rect l="l" t="t" r="r" b="b"/>
              <a:pathLst>
                <a:path w="1798955" h="1866900">
                  <a:moveTo>
                    <a:pt x="1442970" y="0"/>
                  </a:moveTo>
                  <a:lnTo>
                    <a:pt x="1755079" y="0"/>
                  </a:lnTo>
                  <a:lnTo>
                    <a:pt x="1777119" y="64330"/>
                  </a:lnTo>
                  <a:lnTo>
                    <a:pt x="1787498" y="111867"/>
                  </a:lnTo>
                  <a:lnTo>
                    <a:pt x="1794216" y="160114"/>
                  </a:lnTo>
                  <a:lnTo>
                    <a:pt x="1797803" y="208903"/>
                  </a:lnTo>
                  <a:lnTo>
                    <a:pt x="1798786" y="258064"/>
                  </a:lnTo>
                  <a:lnTo>
                    <a:pt x="1797695" y="307429"/>
                  </a:lnTo>
                  <a:lnTo>
                    <a:pt x="1795058" y="356831"/>
                  </a:lnTo>
                  <a:lnTo>
                    <a:pt x="1791404" y="406099"/>
                  </a:lnTo>
                  <a:lnTo>
                    <a:pt x="1783158" y="503563"/>
                  </a:lnTo>
                  <a:lnTo>
                    <a:pt x="1780393" y="552949"/>
                  </a:lnTo>
                  <a:lnTo>
                    <a:pt x="1775689" y="601881"/>
                  </a:lnTo>
                  <a:lnTo>
                    <a:pt x="1769085" y="650330"/>
                  </a:lnTo>
                  <a:lnTo>
                    <a:pt x="1760624" y="698264"/>
                  </a:lnTo>
                  <a:lnTo>
                    <a:pt x="1750347" y="745654"/>
                  </a:lnTo>
                  <a:lnTo>
                    <a:pt x="1738296" y="792468"/>
                  </a:lnTo>
                  <a:lnTo>
                    <a:pt x="1724511" y="838677"/>
                  </a:lnTo>
                  <a:lnTo>
                    <a:pt x="1709035" y="884250"/>
                  </a:lnTo>
                  <a:lnTo>
                    <a:pt x="1691908" y="929156"/>
                  </a:lnTo>
                  <a:lnTo>
                    <a:pt x="1673171" y="973366"/>
                  </a:lnTo>
                  <a:lnTo>
                    <a:pt x="1652867" y="1016848"/>
                  </a:lnTo>
                  <a:lnTo>
                    <a:pt x="1631036" y="1059573"/>
                  </a:lnTo>
                  <a:lnTo>
                    <a:pt x="1607720" y="1101509"/>
                  </a:lnTo>
                  <a:lnTo>
                    <a:pt x="1582960" y="1142627"/>
                  </a:lnTo>
                  <a:lnTo>
                    <a:pt x="1556797" y="1182896"/>
                  </a:lnTo>
                  <a:lnTo>
                    <a:pt x="1529274" y="1222285"/>
                  </a:lnTo>
                  <a:lnTo>
                    <a:pt x="1500430" y="1260765"/>
                  </a:lnTo>
                  <a:lnTo>
                    <a:pt x="1470308" y="1298304"/>
                  </a:lnTo>
                  <a:lnTo>
                    <a:pt x="1462830" y="1307024"/>
                  </a:lnTo>
                  <a:lnTo>
                    <a:pt x="1462830" y="192919"/>
                  </a:lnTo>
                  <a:lnTo>
                    <a:pt x="1460588" y="143172"/>
                  </a:lnTo>
                  <a:lnTo>
                    <a:pt x="1456102" y="91645"/>
                  </a:lnTo>
                  <a:lnTo>
                    <a:pt x="1449705" y="40652"/>
                  </a:lnTo>
                  <a:lnTo>
                    <a:pt x="1442970" y="0"/>
                  </a:lnTo>
                  <a:close/>
                </a:path>
                <a:path w="1798955" h="1866900">
                  <a:moveTo>
                    <a:pt x="0" y="1860894"/>
                  </a:moveTo>
                  <a:lnTo>
                    <a:pt x="0" y="1482222"/>
                  </a:lnTo>
                  <a:lnTo>
                    <a:pt x="559" y="1482278"/>
                  </a:lnTo>
                  <a:lnTo>
                    <a:pt x="52494" y="1486137"/>
                  </a:lnTo>
                  <a:lnTo>
                    <a:pt x="104518" y="1488614"/>
                  </a:lnTo>
                  <a:lnTo>
                    <a:pt x="156582" y="1489625"/>
                  </a:lnTo>
                  <a:lnTo>
                    <a:pt x="208633" y="1489084"/>
                  </a:lnTo>
                  <a:lnTo>
                    <a:pt x="260623" y="1486908"/>
                  </a:lnTo>
                  <a:lnTo>
                    <a:pt x="312500" y="1483014"/>
                  </a:lnTo>
                  <a:lnTo>
                    <a:pt x="364213" y="1477316"/>
                  </a:lnTo>
                  <a:lnTo>
                    <a:pt x="415713" y="1469732"/>
                  </a:lnTo>
                  <a:lnTo>
                    <a:pt x="465650" y="1461170"/>
                  </a:lnTo>
                  <a:lnTo>
                    <a:pt x="515514" y="1451888"/>
                  </a:lnTo>
                  <a:lnTo>
                    <a:pt x="565170" y="1441567"/>
                  </a:lnTo>
                  <a:lnTo>
                    <a:pt x="614478" y="1429886"/>
                  </a:lnTo>
                  <a:lnTo>
                    <a:pt x="663303" y="1416524"/>
                  </a:lnTo>
                  <a:lnTo>
                    <a:pt x="711506" y="1401160"/>
                  </a:lnTo>
                  <a:lnTo>
                    <a:pt x="758952" y="1383476"/>
                  </a:lnTo>
                  <a:lnTo>
                    <a:pt x="805502" y="1363149"/>
                  </a:lnTo>
                  <a:lnTo>
                    <a:pt x="850824" y="1341855"/>
                  </a:lnTo>
                  <a:lnTo>
                    <a:pt x="894519" y="1318784"/>
                  </a:lnTo>
                  <a:lnTo>
                    <a:pt x="936587" y="1293995"/>
                  </a:lnTo>
                  <a:lnTo>
                    <a:pt x="977029" y="1267545"/>
                  </a:lnTo>
                  <a:lnTo>
                    <a:pt x="1015846" y="1239494"/>
                  </a:lnTo>
                  <a:lnTo>
                    <a:pt x="1053039" y="1209900"/>
                  </a:lnTo>
                  <a:lnTo>
                    <a:pt x="1088609" y="1178822"/>
                  </a:lnTo>
                  <a:lnTo>
                    <a:pt x="1122558" y="1146320"/>
                  </a:lnTo>
                  <a:lnTo>
                    <a:pt x="1154885" y="1112451"/>
                  </a:lnTo>
                  <a:lnTo>
                    <a:pt x="1185592" y="1077274"/>
                  </a:lnTo>
                  <a:lnTo>
                    <a:pt x="1214680" y="1040849"/>
                  </a:lnTo>
                  <a:lnTo>
                    <a:pt x="1242150" y="1003233"/>
                  </a:lnTo>
                  <a:lnTo>
                    <a:pt x="1268003" y="964486"/>
                  </a:lnTo>
                  <a:lnTo>
                    <a:pt x="1292240" y="924666"/>
                  </a:lnTo>
                  <a:lnTo>
                    <a:pt x="1314861" y="883832"/>
                  </a:lnTo>
                  <a:lnTo>
                    <a:pt x="1335868" y="842043"/>
                  </a:lnTo>
                  <a:lnTo>
                    <a:pt x="1355262" y="799357"/>
                  </a:lnTo>
                  <a:lnTo>
                    <a:pt x="1373043" y="755833"/>
                  </a:lnTo>
                  <a:lnTo>
                    <a:pt x="1389213" y="711530"/>
                  </a:lnTo>
                  <a:lnTo>
                    <a:pt x="1403772" y="666507"/>
                  </a:lnTo>
                  <a:lnTo>
                    <a:pt x="1416722" y="620823"/>
                  </a:lnTo>
                  <a:lnTo>
                    <a:pt x="1428063" y="574535"/>
                  </a:lnTo>
                  <a:lnTo>
                    <a:pt x="1437797" y="527703"/>
                  </a:lnTo>
                  <a:lnTo>
                    <a:pt x="1445924" y="480386"/>
                  </a:lnTo>
                  <a:lnTo>
                    <a:pt x="1452445" y="432642"/>
                  </a:lnTo>
                  <a:lnTo>
                    <a:pt x="1457361" y="384530"/>
                  </a:lnTo>
                  <a:lnTo>
                    <a:pt x="1460674" y="336108"/>
                  </a:lnTo>
                  <a:lnTo>
                    <a:pt x="1462384" y="287436"/>
                  </a:lnTo>
                  <a:lnTo>
                    <a:pt x="1462830" y="192919"/>
                  </a:lnTo>
                  <a:lnTo>
                    <a:pt x="1462830" y="1307024"/>
                  </a:lnTo>
                  <a:lnTo>
                    <a:pt x="1406393" y="1370440"/>
                  </a:lnTo>
                  <a:lnTo>
                    <a:pt x="1372683" y="1404975"/>
                  </a:lnTo>
                  <a:lnTo>
                    <a:pt x="1337859" y="1438449"/>
                  </a:lnTo>
                  <a:lnTo>
                    <a:pt x="1301964" y="1470830"/>
                  </a:lnTo>
                  <a:lnTo>
                    <a:pt x="1265039" y="1502088"/>
                  </a:lnTo>
                  <a:lnTo>
                    <a:pt x="1227124" y="1532193"/>
                  </a:lnTo>
                  <a:lnTo>
                    <a:pt x="1188261" y="1561114"/>
                  </a:lnTo>
                  <a:lnTo>
                    <a:pt x="1148492" y="1588821"/>
                  </a:lnTo>
                  <a:lnTo>
                    <a:pt x="1107857" y="1615283"/>
                  </a:lnTo>
                  <a:lnTo>
                    <a:pt x="1066399" y="1640470"/>
                  </a:lnTo>
                  <a:lnTo>
                    <a:pt x="1024158" y="1664352"/>
                  </a:lnTo>
                  <a:lnTo>
                    <a:pt x="981176" y="1686898"/>
                  </a:lnTo>
                  <a:lnTo>
                    <a:pt x="937494" y="1708077"/>
                  </a:lnTo>
                  <a:lnTo>
                    <a:pt x="893153" y="1727860"/>
                  </a:lnTo>
                  <a:lnTo>
                    <a:pt x="848195" y="1746215"/>
                  </a:lnTo>
                  <a:lnTo>
                    <a:pt x="802662" y="1763113"/>
                  </a:lnTo>
                  <a:lnTo>
                    <a:pt x="756594" y="1778523"/>
                  </a:lnTo>
                  <a:lnTo>
                    <a:pt x="708653" y="1795561"/>
                  </a:lnTo>
                  <a:lnTo>
                    <a:pt x="660173" y="1810229"/>
                  </a:lnTo>
                  <a:lnTo>
                    <a:pt x="611214" y="1822704"/>
                  </a:lnTo>
                  <a:lnTo>
                    <a:pt x="561833" y="1833168"/>
                  </a:lnTo>
                  <a:lnTo>
                    <a:pt x="512092" y="1841799"/>
                  </a:lnTo>
                  <a:lnTo>
                    <a:pt x="462050" y="1848777"/>
                  </a:lnTo>
                  <a:lnTo>
                    <a:pt x="411767" y="1854282"/>
                  </a:lnTo>
                  <a:lnTo>
                    <a:pt x="361303" y="1858493"/>
                  </a:lnTo>
                  <a:lnTo>
                    <a:pt x="310717" y="1861591"/>
                  </a:lnTo>
                  <a:lnTo>
                    <a:pt x="260069" y="1863754"/>
                  </a:lnTo>
                  <a:lnTo>
                    <a:pt x="208633" y="1865175"/>
                  </a:lnTo>
                  <a:lnTo>
                    <a:pt x="158826" y="1865996"/>
                  </a:lnTo>
                  <a:lnTo>
                    <a:pt x="108350" y="1866434"/>
                  </a:lnTo>
                  <a:lnTo>
                    <a:pt x="62817" y="1864159"/>
                  </a:lnTo>
                  <a:lnTo>
                    <a:pt x="17271" y="1862018"/>
                  </a:lnTo>
                  <a:lnTo>
                    <a:pt x="0" y="1860894"/>
                  </a:lnTo>
                  <a:close/>
                </a:path>
              </a:pathLst>
            </a:custGeom>
            <a:solidFill>
              <a:srgbClr val="FFDF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0"/>
              <a:ext cx="1155700" cy="1231265"/>
            </a:xfrm>
            <a:custGeom>
              <a:avLst/>
              <a:gdLst/>
              <a:ahLst/>
              <a:cxnLst/>
              <a:rect l="l" t="t" r="r" b="b"/>
              <a:pathLst>
                <a:path w="1155700" h="1231265">
                  <a:moveTo>
                    <a:pt x="843460" y="0"/>
                  </a:moveTo>
                  <a:lnTo>
                    <a:pt x="1132624" y="0"/>
                  </a:lnTo>
                  <a:lnTo>
                    <a:pt x="1132785" y="457"/>
                  </a:lnTo>
                  <a:lnTo>
                    <a:pt x="1144801" y="44731"/>
                  </a:lnTo>
                  <a:lnTo>
                    <a:pt x="1151603" y="90252"/>
                  </a:lnTo>
                  <a:lnTo>
                    <a:pt x="1154515" y="136371"/>
                  </a:lnTo>
                  <a:lnTo>
                    <a:pt x="1155240" y="182404"/>
                  </a:lnTo>
                  <a:lnTo>
                    <a:pt x="1155082" y="217815"/>
                  </a:lnTo>
                  <a:lnTo>
                    <a:pt x="1150456" y="288395"/>
                  </a:lnTo>
                  <a:lnTo>
                    <a:pt x="1142135" y="364446"/>
                  </a:lnTo>
                  <a:lnTo>
                    <a:pt x="1135580" y="404854"/>
                  </a:lnTo>
                  <a:lnTo>
                    <a:pt x="1127666" y="444968"/>
                  </a:lnTo>
                  <a:lnTo>
                    <a:pt x="1118653" y="484851"/>
                  </a:lnTo>
                  <a:lnTo>
                    <a:pt x="1108401" y="525277"/>
                  </a:lnTo>
                  <a:lnTo>
                    <a:pt x="1096601" y="565295"/>
                  </a:lnTo>
                  <a:lnTo>
                    <a:pt x="1082743" y="604563"/>
                  </a:lnTo>
                  <a:lnTo>
                    <a:pt x="1066318" y="642738"/>
                  </a:lnTo>
                  <a:lnTo>
                    <a:pt x="1044615" y="685829"/>
                  </a:lnTo>
                  <a:lnTo>
                    <a:pt x="1020696" y="727714"/>
                  </a:lnTo>
                  <a:lnTo>
                    <a:pt x="994040" y="768054"/>
                  </a:lnTo>
                  <a:lnTo>
                    <a:pt x="964127" y="806508"/>
                  </a:lnTo>
                  <a:lnTo>
                    <a:pt x="932693" y="840511"/>
                  </a:lnTo>
                  <a:lnTo>
                    <a:pt x="899466" y="872561"/>
                  </a:lnTo>
                  <a:lnTo>
                    <a:pt x="865827" y="904120"/>
                  </a:lnTo>
                  <a:lnTo>
                    <a:pt x="861724" y="908205"/>
                  </a:lnTo>
                  <a:lnTo>
                    <a:pt x="861724" y="146876"/>
                  </a:lnTo>
                  <a:lnTo>
                    <a:pt x="858049" y="104003"/>
                  </a:lnTo>
                  <a:lnTo>
                    <a:pt x="843844" y="1845"/>
                  </a:lnTo>
                  <a:lnTo>
                    <a:pt x="843460" y="0"/>
                  </a:lnTo>
                  <a:close/>
                </a:path>
                <a:path w="1155700" h="1231265">
                  <a:moveTo>
                    <a:pt x="0" y="1230950"/>
                  </a:moveTo>
                  <a:lnTo>
                    <a:pt x="0" y="912364"/>
                  </a:lnTo>
                  <a:lnTo>
                    <a:pt x="34876" y="908457"/>
                  </a:lnTo>
                  <a:lnTo>
                    <a:pt x="83345" y="902054"/>
                  </a:lnTo>
                  <a:lnTo>
                    <a:pt x="130080" y="894752"/>
                  </a:lnTo>
                  <a:lnTo>
                    <a:pt x="176416" y="885883"/>
                  </a:lnTo>
                  <a:lnTo>
                    <a:pt x="222394" y="875589"/>
                  </a:lnTo>
                  <a:lnTo>
                    <a:pt x="268055" y="864012"/>
                  </a:lnTo>
                  <a:lnTo>
                    <a:pt x="313441" y="851292"/>
                  </a:lnTo>
                  <a:lnTo>
                    <a:pt x="358593" y="837570"/>
                  </a:lnTo>
                  <a:lnTo>
                    <a:pt x="408657" y="819663"/>
                  </a:lnTo>
                  <a:lnTo>
                    <a:pt x="456846" y="797862"/>
                  </a:lnTo>
                  <a:lnTo>
                    <a:pt x="502888" y="771989"/>
                  </a:lnTo>
                  <a:lnTo>
                    <a:pt x="546508" y="741869"/>
                  </a:lnTo>
                  <a:lnTo>
                    <a:pt x="586746" y="709627"/>
                  </a:lnTo>
                  <a:lnTo>
                    <a:pt x="625013" y="675518"/>
                  </a:lnTo>
                  <a:lnTo>
                    <a:pt x="661020" y="639278"/>
                  </a:lnTo>
                  <a:lnTo>
                    <a:pt x="694479" y="600646"/>
                  </a:lnTo>
                  <a:lnTo>
                    <a:pt x="725102" y="559359"/>
                  </a:lnTo>
                  <a:lnTo>
                    <a:pt x="752600" y="515156"/>
                  </a:lnTo>
                  <a:lnTo>
                    <a:pt x="777498" y="468941"/>
                  </a:lnTo>
                  <a:lnTo>
                    <a:pt x="800101" y="421865"/>
                  </a:lnTo>
                  <a:lnTo>
                    <a:pt x="819952" y="373750"/>
                  </a:lnTo>
                  <a:lnTo>
                    <a:pt x="836597" y="324417"/>
                  </a:lnTo>
                  <a:lnTo>
                    <a:pt x="849580" y="273686"/>
                  </a:lnTo>
                  <a:lnTo>
                    <a:pt x="857033" y="231735"/>
                  </a:lnTo>
                  <a:lnTo>
                    <a:pt x="861233" y="189459"/>
                  </a:lnTo>
                  <a:lnTo>
                    <a:pt x="861724" y="146876"/>
                  </a:lnTo>
                  <a:lnTo>
                    <a:pt x="861724" y="908205"/>
                  </a:lnTo>
                  <a:lnTo>
                    <a:pt x="805000" y="964420"/>
                  </a:lnTo>
                  <a:lnTo>
                    <a:pt x="775243" y="990112"/>
                  </a:lnTo>
                  <a:lnTo>
                    <a:pt x="743952" y="1013880"/>
                  </a:lnTo>
                  <a:lnTo>
                    <a:pt x="711193" y="1035880"/>
                  </a:lnTo>
                  <a:lnTo>
                    <a:pt x="673513" y="1059571"/>
                  </a:lnTo>
                  <a:lnTo>
                    <a:pt x="635507" y="1082709"/>
                  </a:lnTo>
                  <a:lnTo>
                    <a:pt x="596888" y="1104753"/>
                  </a:lnTo>
                  <a:lnTo>
                    <a:pt x="557369" y="1125162"/>
                  </a:lnTo>
                  <a:lnTo>
                    <a:pt x="514654" y="1144726"/>
                  </a:lnTo>
                  <a:lnTo>
                    <a:pt x="471268" y="1162338"/>
                  </a:lnTo>
                  <a:lnTo>
                    <a:pt x="427214" y="1177971"/>
                  </a:lnTo>
                  <a:lnTo>
                    <a:pt x="382492" y="1191601"/>
                  </a:lnTo>
                  <a:lnTo>
                    <a:pt x="337104" y="1203202"/>
                  </a:lnTo>
                  <a:lnTo>
                    <a:pt x="291052" y="1212747"/>
                  </a:lnTo>
                  <a:lnTo>
                    <a:pt x="231106" y="1221293"/>
                  </a:lnTo>
                  <a:lnTo>
                    <a:pt x="170821" y="1227327"/>
                  </a:lnTo>
                  <a:lnTo>
                    <a:pt x="115804" y="1229858"/>
                  </a:lnTo>
                  <a:lnTo>
                    <a:pt x="90752" y="1230089"/>
                  </a:lnTo>
                  <a:lnTo>
                    <a:pt x="68589" y="1230716"/>
                  </a:lnTo>
                  <a:lnTo>
                    <a:pt x="43466" y="1230831"/>
                  </a:lnTo>
                  <a:lnTo>
                    <a:pt x="34876" y="1230898"/>
                  </a:lnTo>
                  <a:lnTo>
                    <a:pt x="0" y="123095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0"/>
              <a:ext cx="459105" cy="549910"/>
            </a:xfrm>
            <a:custGeom>
              <a:avLst/>
              <a:gdLst/>
              <a:ahLst/>
              <a:cxnLst/>
              <a:rect l="l" t="t" r="r" b="b"/>
              <a:pathLst>
                <a:path w="459105" h="549910">
                  <a:moveTo>
                    <a:pt x="0" y="516833"/>
                  </a:moveTo>
                  <a:lnTo>
                    <a:pt x="0" y="0"/>
                  </a:lnTo>
                  <a:lnTo>
                    <a:pt x="381556" y="0"/>
                  </a:lnTo>
                  <a:lnTo>
                    <a:pt x="407309" y="42658"/>
                  </a:lnTo>
                  <a:lnTo>
                    <a:pt x="426014" y="84536"/>
                  </a:lnTo>
                  <a:lnTo>
                    <a:pt x="442858" y="131520"/>
                  </a:lnTo>
                  <a:lnTo>
                    <a:pt x="455330" y="182422"/>
                  </a:lnTo>
                  <a:lnTo>
                    <a:pt x="458591" y="216198"/>
                  </a:lnTo>
                  <a:lnTo>
                    <a:pt x="457079" y="265344"/>
                  </a:lnTo>
                  <a:lnTo>
                    <a:pt x="444892" y="324521"/>
                  </a:lnTo>
                  <a:lnTo>
                    <a:pt x="416127" y="388389"/>
                  </a:lnTo>
                  <a:lnTo>
                    <a:pt x="385774" y="429680"/>
                  </a:lnTo>
                  <a:lnTo>
                    <a:pt x="353881" y="460681"/>
                  </a:lnTo>
                  <a:lnTo>
                    <a:pt x="299078" y="498338"/>
                  </a:lnTo>
                  <a:lnTo>
                    <a:pt x="237661" y="528073"/>
                  </a:lnTo>
                  <a:lnTo>
                    <a:pt x="185864" y="543425"/>
                  </a:lnTo>
                  <a:lnTo>
                    <a:pt x="125598" y="549464"/>
                  </a:lnTo>
                  <a:lnTo>
                    <a:pt x="83960" y="545325"/>
                  </a:lnTo>
                  <a:lnTo>
                    <a:pt x="42449" y="534618"/>
                  </a:lnTo>
                  <a:lnTo>
                    <a:pt x="1850" y="517890"/>
                  </a:lnTo>
                  <a:lnTo>
                    <a:pt x="0" y="516833"/>
                  </a:lnTo>
                  <a:close/>
                </a:path>
              </a:pathLst>
            </a:custGeom>
            <a:solidFill>
              <a:srgbClr val="74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5952292" y="7993629"/>
            <a:ext cx="2336165" cy="2293620"/>
            <a:chOff x="15952292" y="7993629"/>
            <a:chExt cx="2336165" cy="2293620"/>
          </a:xfrm>
        </p:grpSpPr>
        <p:sp>
          <p:nvSpPr>
            <p:cNvPr id="15" name="object 15"/>
            <p:cNvSpPr/>
            <p:nvPr/>
          </p:nvSpPr>
          <p:spPr>
            <a:xfrm>
              <a:off x="15952292" y="7993629"/>
              <a:ext cx="2324100" cy="2293620"/>
            </a:xfrm>
            <a:custGeom>
              <a:avLst/>
              <a:gdLst/>
              <a:ahLst/>
              <a:cxnLst/>
              <a:rect l="l" t="t" r="r" b="b"/>
              <a:pathLst>
                <a:path w="2324100" h="2293620">
                  <a:moveTo>
                    <a:pt x="355600" y="2258375"/>
                  </a:moveTo>
                  <a:lnTo>
                    <a:pt x="355600" y="2293369"/>
                  </a:lnTo>
                  <a:lnTo>
                    <a:pt x="0" y="2293369"/>
                  </a:lnTo>
                  <a:lnTo>
                    <a:pt x="0" y="1874368"/>
                  </a:lnTo>
                  <a:lnTo>
                    <a:pt x="25400" y="1778219"/>
                  </a:lnTo>
                  <a:lnTo>
                    <a:pt x="25400" y="1729997"/>
                  </a:lnTo>
                  <a:lnTo>
                    <a:pt x="50800" y="1633624"/>
                  </a:lnTo>
                  <a:lnTo>
                    <a:pt x="50800" y="1585622"/>
                  </a:lnTo>
                  <a:lnTo>
                    <a:pt x="88900" y="1443237"/>
                  </a:lnTo>
                  <a:lnTo>
                    <a:pt x="114300" y="1396561"/>
                  </a:lnTo>
                  <a:lnTo>
                    <a:pt x="139700" y="1304832"/>
                  </a:lnTo>
                  <a:lnTo>
                    <a:pt x="165100" y="1259925"/>
                  </a:lnTo>
                  <a:lnTo>
                    <a:pt x="177800" y="1215756"/>
                  </a:lnTo>
                  <a:lnTo>
                    <a:pt x="203200" y="1172398"/>
                  </a:lnTo>
                  <a:lnTo>
                    <a:pt x="228600" y="1129925"/>
                  </a:lnTo>
                  <a:lnTo>
                    <a:pt x="254000" y="1088410"/>
                  </a:lnTo>
                  <a:lnTo>
                    <a:pt x="279400" y="1047927"/>
                  </a:lnTo>
                  <a:lnTo>
                    <a:pt x="304800" y="1008551"/>
                  </a:lnTo>
                  <a:lnTo>
                    <a:pt x="342900" y="968235"/>
                  </a:lnTo>
                  <a:lnTo>
                    <a:pt x="342900" y="2210548"/>
                  </a:lnTo>
                  <a:lnTo>
                    <a:pt x="355600" y="2258375"/>
                  </a:lnTo>
                  <a:close/>
                </a:path>
                <a:path w="2324100" h="2293620">
                  <a:moveTo>
                    <a:pt x="2324100" y="8952"/>
                  </a:moveTo>
                  <a:lnTo>
                    <a:pt x="2324100" y="369768"/>
                  </a:lnTo>
                  <a:lnTo>
                    <a:pt x="2298700" y="369099"/>
                  </a:lnTo>
                  <a:lnTo>
                    <a:pt x="2247900" y="368930"/>
                  </a:lnTo>
                  <a:lnTo>
                    <a:pt x="2197100" y="369723"/>
                  </a:lnTo>
                  <a:lnTo>
                    <a:pt x="2146300" y="371489"/>
                  </a:lnTo>
                  <a:lnTo>
                    <a:pt x="2108200" y="374239"/>
                  </a:lnTo>
                  <a:lnTo>
                    <a:pt x="2057400" y="377981"/>
                  </a:lnTo>
                  <a:lnTo>
                    <a:pt x="2006600" y="382727"/>
                  </a:lnTo>
                  <a:lnTo>
                    <a:pt x="1955800" y="388486"/>
                  </a:lnTo>
                  <a:lnTo>
                    <a:pt x="1905000" y="395269"/>
                  </a:lnTo>
                  <a:lnTo>
                    <a:pt x="1854200" y="403086"/>
                  </a:lnTo>
                  <a:lnTo>
                    <a:pt x="1803400" y="411947"/>
                  </a:lnTo>
                  <a:lnTo>
                    <a:pt x="1765300" y="421862"/>
                  </a:lnTo>
                  <a:lnTo>
                    <a:pt x="1714500" y="432842"/>
                  </a:lnTo>
                  <a:lnTo>
                    <a:pt x="1663700" y="444896"/>
                  </a:lnTo>
                  <a:lnTo>
                    <a:pt x="1612900" y="458035"/>
                  </a:lnTo>
                  <a:lnTo>
                    <a:pt x="1574800" y="472269"/>
                  </a:lnTo>
                  <a:lnTo>
                    <a:pt x="1524000" y="487608"/>
                  </a:lnTo>
                  <a:lnTo>
                    <a:pt x="1473200" y="504063"/>
                  </a:lnTo>
                  <a:lnTo>
                    <a:pt x="1435100" y="521642"/>
                  </a:lnTo>
                  <a:lnTo>
                    <a:pt x="1384300" y="540358"/>
                  </a:lnTo>
                  <a:lnTo>
                    <a:pt x="1346200" y="560220"/>
                  </a:lnTo>
                  <a:lnTo>
                    <a:pt x="1295400" y="581237"/>
                  </a:lnTo>
                  <a:lnTo>
                    <a:pt x="1257300" y="603421"/>
                  </a:lnTo>
                  <a:lnTo>
                    <a:pt x="1206500" y="626781"/>
                  </a:lnTo>
                  <a:lnTo>
                    <a:pt x="1168400" y="651328"/>
                  </a:lnTo>
                  <a:lnTo>
                    <a:pt x="1130300" y="677072"/>
                  </a:lnTo>
                  <a:lnTo>
                    <a:pt x="1092200" y="704022"/>
                  </a:lnTo>
                  <a:lnTo>
                    <a:pt x="1041400" y="732190"/>
                  </a:lnTo>
                  <a:lnTo>
                    <a:pt x="1003300" y="761585"/>
                  </a:lnTo>
                  <a:lnTo>
                    <a:pt x="965200" y="792218"/>
                  </a:lnTo>
                  <a:lnTo>
                    <a:pt x="927100" y="824098"/>
                  </a:lnTo>
                  <a:lnTo>
                    <a:pt x="889000" y="857236"/>
                  </a:lnTo>
                  <a:lnTo>
                    <a:pt x="850900" y="891642"/>
                  </a:lnTo>
                  <a:lnTo>
                    <a:pt x="825500" y="925652"/>
                  </a:lnTo>
                  <a:lnTo>
                    <a:pt x="787400" y="960757"/>
                  </a:lnTo>
                  <a:lnTo>
                    <a:pt x="762000" y="996912"/>
                  </a:lnTo>
                  <a:lnTo>
                    <a:pt x="723900" y="1034074"/>
                  </a:lnTo>
                  <a:lnTo>
                    <a:pt x="698500" y="1072200"/>
                  </a:lnTo>
                  <a:lnTo>
                    <a:pt x="673100" y="1111245"/>
                  </a:lnTo>
                  <a:lnTo>
                    <a:pt x="635000" y="1151166"/>
                  </a:lnTo>
                  <a:lnTo>
                    <a:pt x="609600" y="1191920"/>
                  </a:lnTo>
                  <a:lnTo>
                    <a:pt x="584200" y="1233462"/>
                  </a:lnTo>
                  <a:lnTo>
                    <a:pt x="533400" y="1318736"/>
                  </a:lnTo>
                  <a:lnTo>
                    <a:pt x="520700" y="1362381"/>
                  </a:lnTo>
                  <a:lnTo>
                    <a:pt x="469900" y="1451468"/>
                  </a:lnTo>
                  <a:lnTo>
                    <a:pt x="457200" y="1496823"/>
                  </a:lnTo>
                  <a:lnTo>
                    <a:pt x="431800" y="1542660"/>
                  </a:lnTo>
                  <a:lnTo>
                    <a:pt x="355600" y="1825364"/>
                  </a:lnTo>
                  <a:lnTo>
                    <a:pt x="355600" y="1873354"/>
                  </a:lnTo>
                  <a:lnTo>
                    <a:pt x="342900" y="1921476"/>
                  </a:lnTo>
                  <a:lnTo>
                    <a:pt x="342900" y="968235"/>
                  </a:lnTo>
                  <a:lnTo>
                    <a:pt x="393700" y="888473"/>
                  </a:lnTo>
                  <a:lnTo>
                    <a:pt x="431800" y="849090"/>
                  </a:lnTo>
                  <a:lnTo>
                    <a:pt x="457200" y="810080"/>
                  </a:lnTo>
                  <a:lnTo>
                    <a:pt x="495300" y="771474"/>
                  </a:lnTo>
                  <a:lnTo>
                    <a:pt x="520700" y="733304"/>
                  </a:lnTo>
                  <a:lnTo>
                    <a:pt x="558800" y="695600"/>
                  </a:lnTo>
                  <a:lnTo>
                    <a:pt x="596900" y="658394"/>
                  </a:lnTo>
                  <a:lnTo>
                    <a:pt x="622300" y="621717"/>
                  </a:lnTo>
                  <a:lnTo>
                    <a:pt x="660400" y="585599"/>
                  </a:lnTo>
                  <a:lnTo>
                    <a:pt x="698500" y="550073"/>
                  </a:lnTo>
                  <a:lnTo>
                    <a:pt x="736600" y="515168"/>
                  </a:lnTo>
                  <a:lnTo>
                    <a:pt x="774700" y="480917"/>
                  </a:lnTo>
                  <a:lnTo>
                    <a:pt x="812800" y="447350"/>
                  </a:lnTo>
                  <a:lnTo>
                    <a:pt x="850900" y="414498"/>
                  </a:lnTo>
                  <a:lnTo>
                    <a:pt x="889000" y="382392"/>
                  </a:lnTo>
                  <a:lnTo>
                    <a:pt x="927100" y="351064"/>
                  </a:lnTo>
                  <a:lnTo>
                    <a:pt x="965200" y="320545"/>
                  </a:lnTo>
                  <a:lnTo>
                    <a:pt x="1003300" y="290865"/>
                  </a:lnTo>
                  <a:lnTo>
                    <a:pt x="1041400" y="267107"/>
                  </a:lnTo>
                  <a:lnTo>
                    <a:pt x="1092200" y="244361"/>
                  </a:lnTo>
                  <a:lnTo>
                    <a:pt x="1130300" y="222628"/>
                  </a:lnTo>
                  <a:lnTo>
                    <a:pt x="1168400" y="201906"/>
                  </a:lnTo>
                  <a:lnTo>
                    <a:pt x="1219200" y="182196"/>
                  </a:lnTo>
                  <a:lnTo>
                    <a:pt x="1257300" y="163497"/>
                  </a:lnTo>
                  <a:lnTo>
                    <a:pt x="1308100" y="145810"/>
                  </a:lnTo>
                  <a:lnTo>
                    <a:pt x="1358900" y="129133"/>
                  </a:lnTo>
                  <a:lnTo>
                    <a:pt x="1409700" y="113466"/>
                  </a:lnTo>
                  <a:lnTo>
                    <a:pt x="1460500" y="98809"/>
                  </a:lnTo>
                  <a:lnTo>
                    <a:pt x="1498600" y="85162"/>
                  </a:lnTo>
                  <a:lnTo>
                    <a:pt x="1549400" y="72525"/>
                  </a:lnTo>
                  <a:lnTo>
                    <a:pt x="1600200" y="60897"/>
                  </a:lnTo>
                  <a:lnTo>
                    <a:pt x="1651000" y="50278"/>
                  </a:lnTo>
                  <a:lnTo>
                    <a:pt x="1701800" y="40668"/>
                  </a:lnTo>
                  <a:lnTo>
                    <a:pt x="1752600" y="32066"/>
                  </a:lnTo>
                  <a:lnTo>
                    <a:pt x="1803400" y="24472"/>
                  </a:lnTo>
                  <a:lnTo>
                    <a:pt x="1854200" y="17886"/>
                  </a:lnTo>
                  <a:lnTo>
                    <a:pt x="1905000" y="12308"/>
                  </a:lnTo>
                  <a:lnTo>
                    <a:pt x="1955800" y="7737"/>
                  </a:lnTo>
                  <a:lnTo>
                    <a:pt x="1993900" y="4173"/>
                  </a:lnTo>
                  <a:lnTo>
                    <a:pt x="2044700" y="1615"/>
                  </a:lnTo>
                  <a:lnTo>
                    <a:pt x="2095500" y="64"/>
                  </a:lnTo>
                  <a:lnTo>
                    <a:pt x="2146300" y="0"/>
                  </a:lnTo>
                  <a:lnTo>
                    <a:pt x="2197100" y="852"/>
                  </a:lnTo>
                  <a:lnTo>
                    <a:pt x="2235200" y="2637"/>
                  </a:lnTo>
                  <a:lnTo>
                    <a:pt x="2286000" y="5371"/>
                  </a:lnTo>
                  <a:lnTo>
                    <a:pt x="2324100" y="8952"/>
                  </a:lnTo>
                  <a:close/>
                </a:path>
                <a:path w="2324100" h="2293620">
                  <a:moveTo>
                    <a:pt x="2324100" y="593724"/>
                  </a:moveTo>
                  <a:lnTo>
                    <a:pt x="2324100" y="970790"/>
                  </a:lnTo>
                  <a:lnTo>
                    <a:pt x="2260600" y="969780"/>
                  </a:lnTo>
                  <a:lnTo>
                    <a:pt x="2209800" y="970321"/>
                  </a:lnTo>
                  <a:lnTo>
                    <a:pt x="2159000" y="972496"/>
                  </a:lnTo>
                  <a:lnTo>
                    <a:pt x="2108200" y="976391"/>
                  </a:lnTo>
                  <a:lnTo>
                    <a:pt x="2057400" y="982088"/>
                  </a:lnTo>
                  <a:lnTo>
                    <a:pt x="2006600" y="989673"/>
                  </a:lnTo>
                  <a:lnTo>
                    <a:pt x="1955800" y="998235"/>
                  </a:lnTo>
                  <a:lnTo>
                    <a:pt x="1905000" y="1007516"/>
                  </a:lnTo>
                  <a:lnTo>
                    <a:pt x="1854200" y="1017837"/>
                  </a:lnTo>
                  <a:lnTo>
                    <a:pt x="1803400" y="1029519"/>
                  </a:lnTo>
                  <a:lnTo>
                    <a:pt x="1765300" y="1042881"/>
                  </a:lnTo>
                  <a:lnTo>
                    <a:pt x="1714500" y="1058244"/>
                  </a:lnTo>
                  <a:lnTo>
                    <a:pt x="1663700" y="1075929"/>
                  </a:lnTo>
                  <a:lnTo>
                    <a:pt x="1612900" y="1096255"/>
                  </a:lnTo>
                  <a:lnTo>
                    <a:pt x="1574800" y="1117549"/>
                  </a:lnTo>
                  <a:lnTo>
                    <a:pt x="1524000" y="1140620"/>
                  </a:lnTo>
                  <a:lnTo>
                    <a:pt x="1485900" y="1165410"/>
                  </a:lnTo>
                  <a:lnTo>
                    <a:pt x="1447800" y="1191860"/>
                  </a:lnTo>
                  <a:lnTo>
                    <a:pt x="1409700" y="1219911"/>
                  </a:lnTo>
                  <a:lnTo>
                    <a:pt x="1371600" y="1249504"/>
                  </a:lnTo>
                  <a:lnTo>
                    <a:pt x="1333500" y="1280582"/>
                  </a:lnTo>
                  <a:lnTo>
                    <a:pt x="1295400" y="1313085"/>
                  </a:lnTo>
                  <a:lnTo>
                    <a:pt x="1270000" y="1346954"/>
                  </a:lnTo>
                  <a:lnTo>
                    <a:pt x="1231900" y="1382130"/>
                  </a:lnTo>
                  <a:lnTo>
                    <a:pt x="1206500" y="1418556"/>
                  </a:lnTo>
                  <a:lnTo>
                    <a:pt x="1181100" y="1456171"/>
                  </a:lnTo>
                  <a:lnTo>
                    <a:pt x="1155700" y="1494919"/>
                  </a:lnTo>
                  <a:lnTo>
                    <a:pt x="1130300" y="1534739"/>
                  </a:lnTo>
                  <a:lnTo>
                    <a:pt x="1104900" y="1575573"/>
                  </a:lnTo>
                  <a:lnTo>
                    <a:pt x="1092200" y="1617362"/>
                  </a:lnTo>
                  <a:lnTo>
                    <a:pt x="1066800" y="1660048"/>
                  </a:lnTo>
                  <a:lnTo>
                    <a:pt x="1054100" y="1703571"/>
                  </a:lnTo>
                  <a:lnTo>
                    <a:pt x="1028700" y="1747874"/>
                  </a:lnTo>
                  <a:lnTo>
                    <a:pt x="990600" y="1884869"/>
                  </a:lnTo>
                  <a:lnTo>
                    <a:pt x="990600" y="1931701"/>
                  </a:lnTo>
                  <a:lnTo>
                    <a:pt x="965200" y="2026763"/>
                  </a:lnTo>
                  <a:lnTo>
                    <a:pt x="965200" y="2293369"/>
                  </a:lnTo>
                  <a:lnTo>
                    <a:pt x="622300" y="2293369"/>
                  </a:lnTo>
                  <a:lnTo>
                    <a:pt x="622300" y="2102574"/>
                  </a:lnTo>
                  <a:lnTo>
                    <a:pt x="635000" y="2053305"/>
                  </a:lnTo>
                  <a:lnTo>
                    <a:pt x="635000" y="1955842"/>
                  </a:lnTo>
                  <a:lnTo>
                    <a:pt x="647700" y="1906456"/>
                  </a:lnTo>
                  <a:lnTo>
                    <a:pt x="647700" y="1809075"/>
                  </a:lnTo>
                  <a:lnTo>
                    <a:pt x="711200" y="1575155"/>
                  </a:lnTo>
                  <a:lnTo>
                    <a:pt x="736600" y="1530248"/>
                  </a:lnTo>
                  <a:lnTo>
                    <a:pt x="749300" y="1486039"/>
                  </a:lnTo>
                  <a:lnTo>
                    <a:pt x="774700" y="1442556"/>
                  </a:lnTo>
                  <a:lnTo>
                    <a:pt x="787400" y="1399832"/>
                  </a:lnTo>
                  <a:lnTo>
                    <a:pt x="812800" y="1357895"/>
                  </a:lnTo>
                  <a:lnTo>
                    <a:pt x="838200" y="1316777"/>
                  </a:lnTo>
                  <a:lnTo>
                    <a:pt x="863600" y="1276509"/>
                  </a:lnTo>
                  <a:lnTo>
                    <a:pt x="889000" y="1237119"/>
                  </a:lnTo>
                  <a:lnTo>
                    <a:pt x="927100" y="1198640"/>
                  </a:lnTo>
                  <a:lnTo>
                    <a:pt x="952500" y="1161101"/>
                  </a:lnTo>
                  <a:lnTo>
                    <a:pt x="977900" y="1124532"/>
                  </a:lnTo>
                  <a:lnTo>
                    <a:pt x="1016000" y="1088965"/>
                  </a:lnTo>
                  <a:lnTo>
                    <a:pt x="1054100" y="1054429"/>
                  </a:lnTo>
                  <a:lnTo>
                    <a:pt x="1079500" y="1020956"/>
                  </a:lnTo>
                  <a:lnTo>
                    <a:pt x="1117600" y="988575"/>
                  </a:lnTo>
                  <a:lnTo>
                    <a:pt x="1155700" y="957316"/>
                  </a:lnTo>
                  <a:lnTo>
                    <a:pt x="1193800" y="927211"/>
                  </a:lnTo>
                  <a:lnTo>
                    <a:pt x="1231900" y="898290"/>
                  </a:lnTo>
                  <a:lnTo>
                    <a:pt x="1270000" y="870583"/>
                  </a:lnTo>
                  <a:lnTo>
                    <a:pt x="1320800" y="844121"/>
                  </a:lnTo>
                  <a:lnTo>
                    <a:pt x="1358900" y="818934"/>
                  </a:lnTo>
                  <a:lnTo>
                    <a:pt x="1397000" y="795052"/>
                  </a:lnTo>
                  <a:lnTo>
                    <a:pt x="1435100" y="772506"/>
                  </a:lnTo>
                  <a:lnTo>
                    <a:pt x="1485900" y="751327"/>
                  </a:lnTo>
                  <a:lnTo>
                    <a:pt x="1524000" y="731544"/>
                  </a:lnTo>
                  <a:lnTo>
                    <a:pt x="1574800" y="713189"/>
                  </a:lnTo>
                  <a:lnTo>
                    <a:pt x="1625600" y="696291"/>
                  </a:lnTo>
                  <a:lnTo>
                    <a:pt x="1663700" y="680882"/>
                  </a:lnTo>
                  <a:lnTo>
                    <a:pt x="1714500" y="663843"/>
                  </a:lnTo>
                  <a:lnTo>
                    <a:pt x="1765300" y="649176"/>
                  </a:lnTo>
                  <a:lnTo>
                    <a:pt x="1816100" y="636700"/>
                  </a:lnTo>
                  <a:lnTo>
                    <a:pt x="1866900" y="626237"/>
                  </a:lnTo>
                  <a:lnTo>
                    <a:pt x="1905000" y="617606"/>
                  </a:lnTo>
                  <a:lnTo>
                    <a:pt x="1955800" y="610628"/>
                  </a:lnTo>
                  <a:lnTo>
                    <a:pt x="2006600" y="605123"/>
                  </a:lnTo>
                  <a:lnTo>
                    <a:pt x="2057400" y="600911"/>
                  </a:lnTo>
                  <a:lnTo>
                    <a:pt x="2108200" y="597814"/>
                  </a:lnTo>
                  <a:lnTo>
                    <a:pt x="2159000" y="595651"/>
                  </a:lnTo>
                  <a:lnTo>
                    <a:pt x="2209800" y="594242"/>
                  </a:lnTo>
                  <a:lnTo>
                    <a:pt x="2260600" y="593409"/>
                  </a:lnTo>
                  <a:lnTo>
                    <a:pt x="2311400" y="592971"/>
                  </a:lnTo>
                  <a:lnTo>
                    <a:pt x="2324100" y="593724"/>
                  </a:lnTo>
                  <a:close/>
                </a:path>
                <a:path w="2324100" h="2293620">
                  <a:moveTo>
                    <a:pt x="2324100" y="1229339"/>
                  </a:moveTo>
                  <a:lnTo>
                    <a:pt x="2324100" y="1558900"/>
                  </a:lnTo>
                  <a:lnTo>
                    <a:pt x="2298700" y="1564653"/>
                  </a:lnTo>
                  <a:lnTo>
                    <a:pt x="2247900" y="1573521"/>
                  </a:lnTo>
                  <a:lnTo>
                    <a:pt x="2197100" y="1583815"/>
                  </a:lnTo>
                  <a:lnTo>
                    <a:pt x="2159000" y="1595393"/>
                  </a:lnTo>
                  <a:lnTo>
                    <a:pt x="2108200" y="1608113"/>
                  </a:lnTo>
                  <a:lnTo>
                    <a:pt x="2070100" y="1621834"/>
                  </a:lnTo>
                  <a:lnTo>
                    <a:pt x="2019300" y="1639741"/>
                  </a:lnTo>
                  <a:lnTo>
                    <a:pt x="1968500" y="1661542"/>
                  </a:lnTo>
                  <a:lnTo>
                    <a:pt x="1917700" y="1687415"/>
                  </a:lnTo>
                  <a:lnTo>
                    <a:pt x="1879600" y="1717536"/>
                  </a:lnTo>
                  <a:lnTo>
                    <a:pt x="1841500" y="1749777"/>
                  </a:lnTo>
                  <a:lnTo>
                    <a:pt x="1803400" y="1783887"/>
                  </a:lnTo>
                  <a:lnTo>
                    <a:pt x="1765300" y="1820126"/>
                  </a:lnTo>
                  <a:lnTo>
                    <a:pt x="1727200" y="1858759"/>
                  </a:lnTo>
                  <a:lnTo>
                    <a:pt x="1701800" y="1900045"/>
                  </a:lnTo>
                  <a:lnTo>
                    <a:pt x="1663700" y="1944248"/>
                  </a:lnTo>
                  <a:lnTo>
                    <a:pt x="1651000" y="1990463"/>
                  </a:lnTo>
                  <a:lnTo>
                    <a:pt x="1625600" y="2037539"/>
                  </a:lnTo>
                  <a:lnTo>
                    <a:pt x="1600200" y="2085654"/>
                  </a:lnTo>
                  <a:lnTo>
                    <a:pt x="1574800" y="2185718"/>
                  </a:lnTo>
                  <a:lnTo>
                    <a:pt x="1562100" y="2227669"/>
                  </a:lnTo>
                  <a:lnTo>
                    <a:pt x="1562100" y="2293369"/>
                  </a:lnTo>
                  <a:lnTo>
                    <a:pt x="1270000" y="2293369"/>
                  </a:lnTo>
                  <a:lnTo>
                    <a:pt x="1270000" y="2135725"/>
                  </a:lnTo>
                  <a:lnTo>
                    <a:pt x="1282700" y="2094959"/>
                  </a:lnTo>
                  <a:lnTo>
                    <a:pt x="1282700" y="2054551"/>
                  </a:lnTo>
                  <a:lnTo>
                    <a:pt x="1308100" y="1974553"/>
                  </a:lnTo>
                  <a:lnTo>
                    <a:pt x="1308100" y="1934128"/>
                  </a:lnTo>
                  <a:lnTo>
                    <a:pt x="1320800" y="1894110"/>
                  </a:lnTo>
                  <a:lnTo>
                    <a:pt x="1346200" y="1854842"/>
                  </a:lnTo>
                  <a:lnTo>
                    <a:pt x="1358900" y="1816666"/>
                  </a:lnTo>
                  <a:lnTo>
                    <a:pt x="1384300" y="1773575"/>
                  </a:lnTo>
                  <a:lnTo>
                    <a:pt x="1397000" y="1731690"/>
                  </a:lnTo>
                  <a:lnTo>
                    <a:pt x="1422400" y="1691350"/>
                  </a:lnTo>
                  <a:lnTo>
                    <a:pt x="1460500" y="1652896"/>
                  </a:lnTo>
                  <a:lnTo>
                    <a:pt x="1485900" y="1618893"/>
                  </a:lnTo>
                  <a:lnTo>
                    <a:pt x="1524000" y="1586843"/>
                  </a:lnTo>
                  <a:lnTo>
                    <a:pt x="1562100" y="1555285"/>
                  </a:lnTo>
                  <a:lnTo>
                    <a:pt x="1587500" y="1522756"/>
                  </a:lnTo>
                  <a:lnTo>
                    <a:pt x="1612900" y="1494984"/>
                  </a:lnTo>
                  <a:lnTo>
                    <a:pt x="1651000" y="1469292"/>
                  </a:lnTo>
                  <a:lnTo>
                    <a:pt x="1676400" y="1445524"/>
                  </a:lnTo>
                  <a:lnTo>
                    <a:pt x="1714500" y="1423524"/>
                  </a:lnTo>
                  <a:lnTo>
                    <a:pt x="1752600" y="1399833"/>
                  </a:lnTo>
                  <a:lnTo>
                    <a:pt x="1790700" y="1376695"/>
                  </a:lnTo>
                  <a:lnTo>
                    <a:pt x="1828800" y="1354651"/>
                  </a:lnTo>
                  <a:lnTo>
                    <a:pt x="1866900" y="1334242"/>
                  </a:lnTo>
                  <a:lnTo>
                    <a:pt x="1905000" y="1314678"/>
                  </a:lnTo>
                  <a:lnTo>
                    <a:pt x="1955800" y="1297067"/>
                  </a:lnTo>
                  <a:lnTo>
                    <a:pt x="1993900" y="1281433"/>
                  </a:lnTo>
                  <a:lnTo>
                    <a:pt x="2044700" y="1267803"/>
                  </a:lnTo>
                  <a:lnTo>
                    <a:pt x="2082800" y="1256203"/>
                  </a:lnTo>
                  <a:lnTo>
                    <a:pt x="2133600" y="1246657"/>
                  </a:lnTo>
                  <a:lnTo>
                    <a:pt x="2159000" y="1241856"/>
                  </a:lnTo>
                  <a:lnTo>
                    <a:pt x="2197100" y="1238112"/>
                  </a:lnTo>
                  <a:lnTo>
                    <a:pt x="2222500" y="1234996"/>
                  </a:lnTo>
                  <a:lnTo>
                    <a:pt x="2247900" y="1232078"/>
                  </a:lnTo>
                  <a:lnTo>
                    <a:pt x="2286000" y="1230196"/>
                  </a:lnTo>
                  <a:lnTo>
                    <a:pt x="2311400" y="1229547"/>
                  </a:lnTo>
                  <a:lnTo>
                    <a:pt x="2324100" y="1229339"/>
                  </a:lnTo>
                  <a:close/>
                </a:path>
                <a:path w="2324100" h="2293620">
                  <a:moveTo>
                    <a:pt x="2324100" y="1913155"/>
                  </a:moveTo>
                  <a:lnTo>
                    <a:pt x="2324100" y="2293369"/>
                  </a:lnTo>
                  <a:lnTo>
                    <a:pt x="1968500" y="2293369"/>
                  </a:lnTo>
                  <a:lnTo>
                    <a:pt x="1968500" y="2194060"/>
                  </a:lnTo>
                  <a:lnTo>
                    <a:pt x="1981200" y="2134884"/>
                  </a:lnTo>
                  <a:lnTo>
                    <a:pt x="2006600" y="2071016"/>
                  </a:lnTo>
                  <a:lnTo>
                    <a:pt x="2032000" y="2029725"/>
                  </a:lnTo>
                  <a:lnTo>
                    <a:pt x="2070100" y="1998723"/>
                  </a:lnTo>
                  <a:lnTo>
                    <a:pt x="2095500" y="1976381"/>
                  </a:lnTo>
                  <a:lnTo>
                    <a:pt x="2146300" y="1948769"/>
                  </a:lnTo>
                  <a:lnTo>
                    <a:pt x="2184400" y="1931331"/>
                  </a:lnTo>
                  <a:lnTo>
                    <a:pt x="2235200" y="1915979"/>
                  </a:lnTo>
                  <a:lnTo>
                    <a:pt x="2298700" y="1909940"/>
                  </a:lnTo>
                  <a:lnTo>
                    <a:pt x="2324100" y="1913155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952292" y="7993629"/>
              <a:ext cx="2336165" cy="2293620"/>
            </a:xfrm>
            <a:custGeom>
              <a:avLst/>
              <a:gdLst/>
              <a:ahLst/>
              <a:cxnLst/>
              <a:rect l="l" t="t" r="r" b="b"/>
              <a:pathLst>
                <a:path w="2336165" h="2293620">
                  <a:moveTo>
                    <a:pt x="365094" y="2293369"/>
                  </a:moveTo>
                  <a:lnTo>
                    <a:pt x="8958" y="2293369"/>
                  </a:lnTo>
                  <a:lnTo>
                    <a:pt x="6539" y="2267683"/>
                  </a:lnTo>
                  <a:lnTo>
                    <a:pt x="3175" y="2218513"/>
                  </a:lnTo>
                  <a:lnTo>
                    <a:pt x="1013" y="2169243"/>
                  </a:lnTo>
                  <a:lnTo>
                    <a:pt x="0" y="2119895"/>
                  </a:lnTo>
                  <a:lnTo>
                    <a:pt x="79" y="2070490"/>
                  </a:lnTo>
                  <a:lnTo>
                    <a:pt x="1199" y="2021050"/>
                  </a:lnTo>
                  <a:lnTo>
                    <a:pt x="3304" y="1971595"/>
                  </a:lnTo>
                  <a:lnTo>
                    <a:pt x="6341" y="1922148"/>
                  </a:lnTo>
                  <a:lnTo>
                    <a:pt x="19325" y="1826368"/>
                  </a:lnTo>
                  <a:lnTo>
                    <a:pt x="26611" y="1778219"/>
                  </a:lnTo>
                  <a:lnTo>
                    <a:pt x="34533" y="1729997"/>
                  </a:lnTo>
                  <a:lnTo>
                    <a:pt x="43172" y="1681774"/>
                  </a:lnTo>
                  <a:lnTo>
                    <a:pt x="52607" y="1633624"/>
                  </a:lnTo>
                  <a:lnTo>
                    <a:pt x="62918" y="1585622"/>
                  </a:lnTo>
                  <a:lnTo>
                    <a:pt x="74185" y="1537841"/>
                  </a:lnTo>
                  <a:lnTo>
                    <a:pt x="86489" y="1490355"/>
                  </a:lnTo>
                  <a:lnTo>
                    <a:pt x="99910" y="1443237"/>
                  </a:lnTo>
                  <a:lnTo>
                    <a:pt x="114527" y="1396561"/>
                  </a:lnTo>
                  <a:lnTo>
                    <a:pt x="130420" y="1350402"/>
                  </a:lnTo>
                  <a:lnTo>
                    <a:pt x="147670" y="1304832"/>
                  </a:lnTo>
                  <a:lnTo>
                    <a:pt x="166356" y="1259925"/>
                  </a:lnTo>
                  <a:lnTo>
                    <a:pt x="186559" y="1215756"/>
                  </a:lnTo>
                  <a:lnTo>
                    <a:pt x="208359" y="1172398"/>
                  </a:lnTo>
                  <a:lnTo>
                    <a:pt x="231835" y="1129925"/>
                  </a:lnTo>
                  <a:lnTo>
                    <a:pt x="257068" y="1088410"/>
                  </a:lnTo>
                  <a:lnTo>
                    <a:pt x="284138" y="1047927"/>
                  </a:lnTo>
                  <a:lnTo>
                    <a:pt x="343185" y="968035"/>
                  </a:lnTo>
                  <a:lnTo>
                    <a:pt x="343185" y="2066202"/>
                  </a:lnTo>
                  <a:lnTo>
                    <a:pt x="344275" y="2114418"/>
                  </a:lnTo>
                  <a:lnTo>
                    <a:pt x="347235" y="2162548"/>
                  </a:lnTo>
                  <a:lnTo>
                    <a:pt x="352106" y="2210548"/>
                  </a:lnTo>
                  <a:lnTo>
                    <a:pt x="358932" y="2258375"/>
                  </a:lnTo>
                  <a:lnTo>
                    <a:pt x="365094" y="2293369"/>
                  </a:lnTo>
                  <a:close/>
                </a:path>
                <a:path w="2336165" h="2293620">
                  <a:moveTo>
                    <a:pt x="2335705" y="8952"/>
                  </a:moveTo>
                  <a:lnTo>
                    <a:pt x="2335705" y="369768"/>
                  </a:lnTo>
                  <a:lnTo>
                    <a:pt x="2306337" y="369099"/>
                  </a:lnTo>
                  <a:lnTo>
                    <a:pt x="2257075" y="368930"/>
                  </a:lnTo>
                  <a:lnTo>
                    <a:pt x="2207771" y="369723"/>
                  </a:lnTo>
                  <a:lnTo>
                    <a:pt x="2158455" y="371489"/>
                  </a:lnTo>
                  <a:lnTo>
                    <a:pt x="2109159" y="374239"/>
                  </a:lnTo>
                  <a:lnTo>
                    <a:pt x="2059913" y="377981"/>
                  </a:lnTo>
                  <a:lnTo>
                    <a:pt x="2010749" y="382727"/>
                  </a:lnTo>
                  <a:lnTo>
                    <a:pt x="1961698" y="388486"/>
                  </a:lnTo>
                  <a:lnTo>
                    <a:pt x="1912791" y="395269"/>
                  </a:lnTo>
                  <a:lnTo>
                    <a:pt x="1864059" y="403086"/>
                  </a:lnTo>
                  <a:lnTo>
                    <a:pt x="1815533" y="411947"/>
                  </a:lnTo>
                  <a:lnTo>
                    <a:pt x="1767244" y="421862"/>
                  </a:lnTo>
                  <a:lnTo>
                    <a:pt x="1719224" y="432842"/>
                  </a:lnTo>
                  <a:lnTo>
                    <a:pt x="1671503" y="444896"/>
                  </a:lnTo>
                  <a:lnTo>
                    <a:pt x="1624113" y="458035"/>
                  </a:lnTo>
                  <a:lnTo>
                    <a:pt x="1577084" y="472269"/>
                  </a:lnTo>
                  <a:lnTo>
                    <a:pt x="1530448" y="487608"/>
                  </a:lnTo>
                  <a:lnTo>
                    <a:pt x="1484236" y="504063"/>
                  </a:lnTo>
                  <a:lnTo>
                    <a:pt x="1438479" y="521642"/>
                  </a:lnTo>
                  <a:lnTo>
                    <a:pt x="1393208" y="540358"/>
                  </a:lnTo>
                  <a:lnTo>
                    <a:pt x="1348454" y="560220"/>
                  </a:lnTo>
                  <a:lnTo>
                    <a:pt x="1304248" y="581237"/>
                  </a:lnTo>
                  <a:lnTo>
                    <a:pt x="1260622" y="603421"/>
                  </a:lnTo>
                  <a:lnTo>
                    <a:pt x="1217606" y="626781"/>
                  </a:lnTo>
                  <a:lnTo>
                    <a:pt x="1175231" y="651328"/>
                  </a:lnTo>
                  <a:lnTo>
                    <a:pt x="1133529" y="677072"/>
                  </a:lnTo>
                  <a:lnTo>
                    <a:pt x="1092388" y="704122"/>
                  </a:lnTo>
                  <a:lnTo>
                    <a:pt x="1052268" y="732190"/>
                  </a:lnTo>
                  <a:lnTo>
                    <a:pt x="1012770" y="761585"/>
                  </a:lnTo>
                  <a:lnTo>
                    <a:pt x="974070" y="792218"/>
                  </a:lnTo>
                  <a:lnTo>
                    <a:pt x="936197" y="824098"/>
                  </a:lnTo>
                  <a:lnTo>
                    <a:pt x="899184" y="857236"/>
                  </a:lnTo>
                  <a:lnTo>
                    <a:pt x="863061" y="891642"/>
                  </a:lnTo>
                  <a:lnTo>
                    <a:pt x="829949" y="925652"/>
                  </a:lnTo>
                  <a:lnTo>
                    <a:pt x="797544" y="960757"/>
                  </a:lnTo>
                  <a:lnTo>
                    <a:pt x="765890" y="996912"/>
                  </a:lnTo>
                  <a:lnTo>
                    <a:pt x="735029" y="1034074"/>
                  </a:lnTo>
                  <a:lnTo>
                    <a:pt x="704972" y="1072244"/>
                  </a:lnTo>
                  <a:lnTo>
                    <a:pt x="675860" y="1111245"/>
                  </a:lnTo>
                  <a:lnTo>
                    <a:pt x="647637" y="1151166"/>
                  </a:lnTo>
                  <a:lnTo>
                    <a:pt x="620381" y="1191920"/>
                  </a:lnTo>
                  <a:lnTo>
                    <a:pt x="594133" y="1233462"/>
                  </a:lnTo>
                  <a:lnTo>
                    <a:pt x="568936" y="1275748"/>
                  </a:lnTo>
                  <a:lnTo>
                    <a:pt x="544834" y="1318736"/>
                  </a:lnTo>
                  <a:lnTo>
                    <a:pt x="521870" y="1362381"/>
                  </a:lnTo>
                  <a:lnTo>
                    <a:pt x="500087" y="1406640"/>
                  </a:lnTo>
                  <a:lnTo>
                    <a:pt x="479527" y="1451468"/>
                  </a:lnTo>
                  <a:lnTo>
                    <a:pt x="460234" y="1496823"/>
                  </a:lnTo>
                  <a:lnTo>
                    <a:pt x="442251" y="1542660"/>
                  </a:lnTo>
                  <a:lnTo>
                    <a:pt x="425620" y="1588935"/>
                  </a:lnTo>
                  <a:lnTo>
                    <a:pt x="410386" y="1635606"/>
                  </a:lnTo>
                  <a:lnTo>
                    <a:pt x="396590" y="1682628"/>
                  </a:lnTo>
                  <a:lnTo>
                    <a:pt x="384276" y="1729957"/>
                  </a:lnTo>
                  <a:lnTo>
                    <a:pt x="373487" y="1777551"/>
                  </a:lnTo>
                  <a:lnTo>
                    <a:pt x="364266" y="1825364"/>
                  </a:lnTo>
                  <a:lnTo>
                    <a:pt x="356656" y="1873354"/>
                  </a:lnTo>
                  <a:lnTo>
                    <a:pt x="350700" y="1921476"/>
                  </a:lnTo>
                  <a:lnTo>
                    <a:pt x="346440" y="1969688"/>
                  </a:lnTo>
                  <a:lnTo>
                    <a:pt x="343921" y="2017944"/>
                  </a:lnTo>
                  <a:lnTo>
                    <a:pt x="343185" y="2066202"/>
                  </a:lnTo>
                  <a:lnTo>
                    <a:pt x="343185" y="968035"/>
                  </a:lnTo>
                  <a:lnTo>
                    <a:pt x="373487" y="928090"/>
                  </a:lnTo>
                  <a:lnTo>
                    <a:pt x="404243" y="888473"/>
                  </a:lnTo>
                  <a:lnTo>
                    <a:pt x="435566" y="849090"/>
                  </a:lnTo>
                  <a:lnTo>
                    <a:pt x="467385" y="810080"/>
                  </a:lnTo>
                  <a:lnTo>
                    <a:pt x="499710" y="771474"/>
                  </a:lnTo>
                  <a:lnTo>
                    <a:pt x="532555" y="733304"/>
                  </a:lnTo>
                  <a:lnTo>
                    <a:pt x="565930" y="695600"/>
                  </a:lnTo>
                  <a:lnTo>
                    <a:pt x="599847" y="658394"/>
                  </a:lnTo>
                  <a:lnTo>
                    <a:pt x="634318" y="621717"/>
                  </a:lnTo>
                  <a:lnTo>
                    <a:pt x="669356" y="585599"/>
                  </a:lnTo>
                  <a:lnTo>
                    <a:pt x="705005" y="550041"/>
                  </a:lnTo>
                  <a:lnTo>
                    <a:pt x="741177" y="515168"/>
                  </a:lnTo>
                  <a:lnTo>
                    <a:pt x="777984" y="480917"/>
                  </a:lnTo>
                  <a:lnTo>
                    <a:pt x="815405" y="447350"/>
                  </a:lnTo>
                  <a:lnTo>
                    <a:pt x="853450" y="414498"/>
                  </a:lnTo>
                  <a:lnTo>
                    <a:pt x="892133" y="382392"/>
                  </a:lnTo>
                  <a:lnTo>
                    <a:pt x="931465" y="351064"/>
                  </a:lnTo>
                  <a:lnTo>
                    <a:pt x="971458" y="320545"/>
                  </a:lnTo>
                  <a:lnTo>
                    <a:pt x="1012123" y="290865"/>
                  </a:lnTo>
                  <a:lnTo>
                    <a:pt x="1051476" y="267107"/>
                  </a:lnTo>
                  <a:lnTo>
                    <a:pt x="1092531" y="244288"/>
                  </a:lnTo>
                  <a:lnTo>
                    <a:pt x="1134737" y="222628"/>
                  </a:lnTo>
                  <a:lnTo>
                    <a:pt x="1178402" y="201906"/>
                  </a:lnTo>
                  <a:lnTo>
                    <a:pt x="1223262" y="182196"/>
                  </a:lnTo>
                  <a:lnTo>
                    <a:pt x="1269195" y="163497"/>
                  </a:lnTo>
                  <a:lnTo>
                    <a:pt x="1316081" y="145810"/>
                  </a:lnTo>
                  <a:lnTo>
                    <a:pt x="1363798" y="129133"/>
                  </a:lnTo>
                  <a:lnTo>
                    <a:pt x="1412225" y="113466"/>
                  </a:lnTo>
                  <a:lnTo>
                    <a:pt x="1461240" y="98809"/>
                  </a:lnTo>
                  <a:lnTo>
                    <a:pt x="1510723" y="85162"/>
                  </a:lnTo>
                  <a:lnTo>
                    <a:pt x="1560553" y="72525"/>
                  </a:lnTo>
                  <a:lnTo>
                    <a:pt x="1610607" y="60897"/>
                  </a:lnTo>
                  <a:lnTo>
                    <a:pt x="1660765" y="50278"/>
                  </a:lnTo>
                  <a:lnTo>
                    <a:pt x="1710905" y="40668"/>
                  </a:lnTo>
                  <a:lnTo>
                    <a:pt x="1760907" y="32066"/>
                  </a:lnTo>
                  <a:lnTo>
                    <a:pt x="1810649" y="24472"/>
                  </a:lnTo>
                  <a:lnTo>
                    <a:pt x="1860010" y="17886"/>
                  </a:lnTo>
                  <a:lnTo>
                    <a:pt x="1908868" y="12308"/>
                  </a:lnTo>
                  <a:lnTo>
                    <a:pt x="1957102" y="7737"/>
                  </a:lnTo>
                  <a:lnTo>
                    <a:pt x="2004592" y="4173"/>
                  </a:lnTo>
                  <a:lnTo>
                    <a:pt x="2051216" y="1615"/>
                  </a:lnTo>
                  <a:lnTo>
                    <a:pt x="2096852" y="64"/>
                  </a:lnTo>
                  <a:lnTo>
                    <a:pt x="2148339" y="0"/>
                  </a:lnTo>
                  <a:lnTo>
                    <a:pt x="2197454" y="852"/>
                  </a:lnTo>
                  <a:lnTo>
                    <a:pt x="2244856" y="2637"/>
                  </a:lnTo>
                  <a:lnTo>
                    <a:pt x="2291203" y="5371"/>
                  </a:lnTo>
                  <a:lnTo>
                    <a:pt x="2335705" y="8952"/>
                  </a:lnTo>
                  <a:close/>
                </a:path>
              </a:pathLst>
            </a:custGeom>
            <a:solidFill>
              <a:srgbClr val="75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582476" y="8586601"/>
              <a:ext cx="1705610" cy="1700530"/>
            </a:xfrm>
            <a:custGeom>
              <a:avLst/>
              <a:gdLst/>
              <a:ahLst/>
              <a:cxnLst/>
              <a:rect l="l" t="t" r="r" b="b"/>
              <a:pathLst>
                <a:path w="1705609" h="1700529">
                  <a:moveTo>
                    <a:pt x="337167" y="1700398"/>
                  </a:moveTo>
                  <a:lnTo>
                    <a:pt x="4134" y="1700398"/>
                  </a:lnTo>
                  <a:lnTo>
                    <a:pt x="983" y="1657531"/>
                  </a:lnTo>
                  <a:lnTo>
                    <a:pt x="0" y="1608369"/>
                  </a:lnTo>
                  <a:lnTo>
                    <a:pt x="1091" y="1559004"/>
                  </a:lnTo>
                  <a:lnTo>
                    <a:pt x="3728" y="1509602"/>
                  </a:lnTo>
                  <a:lnTo>
                    <a:pt x="7382" y="1460334"/>
                  </a:lnTo>
                  <a:lnTo>
                    <a:pt x="15627" y="1362870"/>
                  </a:lnTo>
                  <a:lnTo>
                    <a:pt x="18392" y="1313484"/>
                  </a:lnTo>
                  <a:lnTo>
                    <a:pt x="23097" y="1264552"/>
                  </a:lnTo>
                  <a:lnTo>
                    <a:pt x="29701" y="1216103"/>
                  </a:lnTo>
                  <a:lnTo>
                    <a:pt x="38162" y="1168169"/>
                  </a:lnTo>
                  <a:lnTo>
                    <a:pt x="48438" y="1120780"/>
                  </a:lnTo>
                  <a:lnTo>
                    <a:pt x="60490" y="1073965"/>
                  </a:lnTo>
                  <a:lnTo>
                    <a:pt x="74274" y="1027756"/>
                  </a:lnTo>
                  <a:lnTo>
                    <a:pt x="89751" y="982183"/>
                  </a:lnTo>
                  <a:lnTo>
                    <a:pt x="106878" y="937277"/>
                  </a:lnTo>
                  <a:lnTo>
                    <a:pt x="125614" y="893067"/>
                  </a:lnTo>
                  <a:lnTo>
                    <a:pt x="145919" y="849585"/>
                  </a:lnTo>
                  <a:lnTo>
                    <a:pt x="167749" y="806860"/>
                  </a:lnTo>
                  <a:lnTo>
                    <a:pt x="191066" y="764924"/>
                  </a:lnTo>
                  <a:lnTo>
                    <a:pt x="215826" y="723806"/>
                  </a:lnTo>
                  <a:lnTo>
                    <a:pt x="241988" y="683537"/>
                  </a:lnTo>
                  <a:lnTo>
                    <a:pt x="269512" y="644148"/>
                  </a:lnTo>
                  <a:lnTo>
                    <a:pt x="298356" y="605668"/>
                  </a:lnTo>
                  <a:lnTo>
                    <a:pt x="328478" y="568129"/>
                  </a:lnTo>
                  <a:lnTo>
                    <a:pt x="335956" y="559409"/>
                  </a:lnTo>
                  <a:lnTo>
                    <a:pt x="335956" y="1673514"/>
                  </a:lnTo>
                  <a:lnTo>
                    <a:pt x="337167" y="1700398"/>
                  </a:lnTo>
                  <a:close/>
                </a:path>
                <a:path w="1705609" h="1700529">
                  <a:moveTo>
                    <a:pt x="1705522" y="753"/>
                  </a:moveTo>
                  <a:lnTo>
                    <a:pt x="1705522" y="378355"/>
                  </a:lnTo>
                  <a:lnTo>
                    <a:pt x="1694267" y="377819"/>
                  </a:lnTo>
                  <a:lnTo>
                    <a:pt x="1642204" y="376809"/>
                  </a:lnTo>
                  <a:lnTo>
                    <a:pt x="1590152" y="377349"/>
                  </a:lnTo>
                  <a:lnTo>
                    <a:pt x="1538163" y="379525"/>
                  </a:lnTo>
                  <a:lnTo>
                    <a:pt x="1486286" y="383420"/>
                  </a:lnTo>
                  <a:lnTo>
                    <a:pt x="1434572" y="389117"/>
                  </a:lnTo>
                  <a:lnTo>
                    <a:pt x="1383072" y="396701"/>
                  </a:lnTo>
                  <a:lnTo>
                    <a:pt x="1333136" y="405263"/>
                  </a:lnTo>
                  <a:lnTo>
                    <a:pt x="1283271" y="414545"/>
                  </a:lnTo>
                  <a:lnTo>
                    <a:pt x="1233616" y="424866"/>
                  </a:lnTo>
                  <a:lnTo>
                    <a:pt x="1184308" y="436547"/>
                  </a:lnTo>
                  <a:lnTo>
                    <a:pt x="1135483" y="449910"/>
                  </a:lnTo>
                  <a:lnTo>
                    <a:pt x="1087279" y="465273"/>
                  </a:lnTo>
                  <a:lnTo>
                    <a:pt x="1039834" y="482957"/>
                  </a:lnTo>
                  <a:lnTo>
                    <a:pt x="993284" y="503284"/>
                  </a:lnTo>
                  <a:lnTo>
                    <a:pt x="947961" y="524578"/>
                  </a:lnTo>
                  <a:lnTo>
                    <a:pt x="904267" y="547649"/>
                  </a:lnTo>
                  <a:lnTo>
                    <a:pt x="862199" y="572439"/>
                  </a:lnTo>
                  <a:lnTo>
                    <a:pt x="821757" y="598888"/>
                  </a:lnTo>
                  <a:lnTo>
                    <a:pt x="782940" y="626940"/>
                  </a:lnTo>
                  <a:lnTo>
                    <a:pt x="745747" y="656533"/>
                  </a:lnTo>
                  <a:lnTo>
                    <a:pt x="710176" y="687611"/>
                  </a:lnTo>
                  <a:lnTo>
                    <a:pt x="676228" y="720113"/>
                  </a:lnTo>
                  <a:lnTo>
                    <a:pt x="643901" y="753982"/>
                  </a:lnTo>
                  <a:lnTo>
                    <a:pt x="613194" y="789159"/>
                  </a:lnTo>
                  <a:lnTo>
                    <a:pt x="584105" y="825584"/>
                  </a:lnTo>
                  <a:lnTo>
                    <a:pt x="556635" y="863200"/>
                  </a:lnTo>
                  <a:lnTo>
                    <a:pt x="530783" y="901947"/>
                  </a:lnTo>
                  <a:lnTo>
                    <a:pt x="506546" y="941767"/>
                  </a:lnTo>
                  <a:lnTo>
                    <a:pt x="483925" y="982601"/>
                  </a:lnTo>
                  <a:lnTo>
                    <a:pt x="462918" y="1024391"/>
                  </a:lnTo>
                  <a:lnTo>
                    <a:pt x="443524" y="1067076"/>
                  </a:lnTo>
                  <a:lnTo>
                    <a:pt x="425743" y="1110600"/>
                  </a:lnTo>
                  <a:lnTo>
                    <a:pt x="409573" y="1154903"/>
                  </a:lnTo>
                  <a:lnTo>
                    <a:pt x="395014" y="1199926"/>
                  </a:lnTo>
                  <a:lnTo>
                    <a:pt x="382064" y="1245611"/>
                  </a:lnTo>
                  <a:lnTo>
                    <a:pt x="370723" y="1291898"/>
                  </a:lnTo>
                  <a:lnTo>
                    <a:pt x="360989" y="1338730"/>
                  </a:lnTo>
                  <a:lnTo>
                    <a:pt x="352862" y="1386047"/>
                  </a:lnTo>
                  <a:lnTo>
                    <a:pt x="346341" y="1433791"/>
                  </a:lnTo>
                  <a:lnTo>
                    <a:pt x="341424" y="1481903"/>
                  </a:lnTo>
                  <a:lnTo>
                    <a:pt x="338111" y="1530325"/>
                  </a:lnTo>
                  <a:lnTo>
                    <a:pt x="336402" y="1578997"/>
                  </a:lnTo>
                  <a:lnTo>
                    <a:pt x="335956" y="1673514"/>
                  </a:lnTo>
                  <a:lnTo>
                    <a:pt x="335956" y="559409"/>
                  </a:lnTo>
                  <a:lnTo>
                    <a:pt x="392393" y="495994"/>
                  </a:lnTo>
                  <a:lnTo>
                    <a:pt x="426103" y="461458"/>
                  </a:lnTo>
                  <a:lnTo>
                    <a:pt x="460926" y="427984"/>
                  </a:lnTo>
                  <a:lnTo>
                    <a:pt x="496821" y="395603"/>
                  </a:lnTo>
                  <a:lnTo>
                    <a:pt x="533747" y="364345"/>
                  </a:lnTo>
                  <a:lnTo>
                    <a:pt x="571662" y="334240"/>
                  </a:lnTo>
                  <a:lnTo>
                    <a:pt x="610525" y="305319"/>
                  </a:lnTo>
                  <a:lnTo>
                    <a:pt x="650294" y="277612"/>
                  </a:lnTo>
                  <a:lnTo>
                    <a:pt x="690929" y="251150"/>
                  </a:lnTo>
                  <a:lnTo>
                    <a:pt x="732387" y="225963"/>
                  </a:lnTo>
                  <a:lnTo>
                    <a:pt x="774628" y="202081"/>
                  </a:lnTo>
                  <a:lnTo>
                    <a:pt x="817610" y="179535"/>
                  </a:lnTo>
                  <a:lnTo>
                    <a:pt x="861292" y="158356"/>
                  </a:lnTo>
                  <a:lnTo>
                    <a:pt x="905633" y="138573"/>
                  </a:lnTo>
                  <a:lnTo>
                    <a:pt x="950590" y="120218"/>
                  </a:lnTo>
                  <a:lnTo>
                    <a:pt x="996124" y="103320"/>
                  </a:lnTo>
                  <a:lnTo>
                    <a:pt x="1042192" y="87910"/>
                  </a:lnTo>
                  <a:lnTo>
                    <a:pt x="1090132" y="70872"/>
                  </a:lnTo>
                  <a:lnTo>
                    <a:pt x="1138612" y="56205"/>
                  </a:lnTo>
                  <a:lnTo>
                    <a:pt x="1187572" y="43729"/>
                  </a:lnTo>
                  <a:lnTo>
                    <a:pt x="1236953" y="33266"/>
                  </a:lnTo>
                  <a:lnTo>
                    <a:pt x="1286693" y="24635"/>
                  </a:lnTo>
                  <a:lnTo>
                    <a:pt x="1336735" y="17656"/>
                  </a:lnTo>
                  <a:lnTo>
                    <a:pt x="1387018" y="12151"/>
                  </a:lnTo>
                  <a:lnTo>
                    <a:pt x="1437483" y="7940"/>
                  </a:lnTo>
                  <a:lnTo>
                    <a:pt x="1488069" y="4843"/>
                  </a:lnTo>
                  <a:lnTo>
                    <a:pt x="1538717" y="2679"/>
                  </a:lnTo>
                  <a:lnTo>
                    <a:pt x="1590152" y="1258"/>
                  </a:lnTo>
                  <a:lnTo>
                    <a:pt x="1639960" y="438"/>
                  </a:lnTo>
                  <a:lnTo>
                    <a:pt x="1690435" y="0"/>
                  </a:lnTo>
                  <a:lnTo>
                    <a:pt x="1705522" y="753"/>
                  </a:lnTo>
                  <a:close/>
                </a:path>
              </a:pathLst>
            </a:custGeom>
            <a:solidFill>
              <a:srgbClr val="FFDF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7226023" y="9222969"/>
              <a:ext cx="1062355" cy="1064260"/>
            </a:xfrm>
            <a:custGeom>
              <a:avLst/>
              <a:gdLst/>
              <a:ahLst/>
              <a:cxnLst/>
              <a:rect l="l" t="t" r="r" b="b"/>
              <a:pathLst>
                <a:path w="1062355" h="1064259">
                  <a:moveTo>
                    <a:pt x="1061975" y="0"/>
                  </a:moveTo>
                  <a:lnTo>
                    <a:pt x="1061975" y="329561"/>
                  </a:lnTo>
                  <a:lnTo>
                    <a:pt x="1025159" y="335313"/>
                  </a:lnTo>
                  <a:lnTo>
                    <a:pt x="978823" y="344182"/>
                  </a:lnTo>
                  <a:lnTo>
                    <a:pt x="932845" y="354476"/>
                  </a:lnTo>
                  <a:lnTo>
                    <a:pt x="887184" y="366053"/>
                  </a:lnTo>
                  <a:lnTo>
                    <a:pt x="841798" y="378773"/>
                  </a:lnTo>
                  <a:lnTo>
                    <a:pt x="796646" y="392495"/>
                  </a:lnTo>
                  <a:lnTo>
                    <a:pt x="746582" y="410402"/>
                  </a:lnTo>
                  <a:lnTo>
                    <a:pt x="698393" y="432203"/>
                  </a:lnTo>
                  <a:lnTo>
                    <a:pt x="652351" y="458076"/>
                  </a:lnTo>
                  <a:lnTo>
                    <a:pt x="608731" y="488196"/>
                  </a:lnTo>
                  <a:lnTo>
                    <a:pt x="568493" y="520438"/>
                  </a:lnTo>
                  <a:lnTo>
                    <a:pt x="530226" y="554547"/>
                  </a:lnTo>
                  <a:lnTo>
                    <a:pt x="494219" y="590787"/>
                  </a:lnTo>
                  <a:lnTo>
                    <a:pt x="460760" y="629419"/>
                  </a:lnTo>
                  <a:lnTo>
                    <a:pt x="430137" y="670706"/>
                  </a:lnTo>
                  <a:lnTo>
                    <a:pt x="402639" y="714909"/>
                  </a:lnTo>
                  <a:lnTo>
                    <a:pt x="377741" y="761124"/>
                  </a:lnTo>
                  <a:lnTo>
                    <a:pt x="355138" y="808200"/>
                  </a:lnTo>
                  <a:lnTo>
                    <a:pt x="335287" y="856315"/>
                  </a:lnTo>
                  <a:lnTo>
                    <a:pt x="318642" y="905648"/>
                  </a:lnTo>
                  <a:lnTo>
                    <a:pt x="305659" y="956379"/>
                  </a:lnTo>
                  <a:lnTo>
                    <a:pt x="298206" y="998330"/>
                  </a:lnTo>
                  <a:lnTo>
                    <a:pt x="294007" y="1040606"/>
                  </a:lnTo>
                  <a:lnTo>
                    <a:pt x="293736" y="1064030"/>
                  </a:lnTo>
                  <a:lnTo>
                    <a:pt x="256" y="1064030"/>
                  </a:lnTo>
                  <a:lnTo>
                    <a:pt x="0" y="1047661"/>
                  </a:lnTo>
                  <a:lnTo>
                    <a:pt x="157" y="1012250"/>
                  </a:lnTo>
                  <a:lnTo>
                    <a:pt x="1931" y="976939"/>
                  </a:lnTo>
                  <a:lnTo>
                    <a:pt x="8172" y="906385"/>
                  </a:lnTo>
                  <a:lnTo>
                    <a:pt x="13104" y="865619"/>
                  </a:lnTo>
                  <a:lnTo>
                    <a:pt x="19659" y="825211"/>
                  </a:lnTo>
                  <a:lnTo>
                    <a:pt x="27574" y="785097"/>
                  </a:lnTo>
                  <a:lnTo>
                    <a:pt x="36586" y="745214"/>
                  </a:lnTo>
                  <a:lnTo>
                    <a:pt x="46838" y="704788"/>
                  </a:lnTo>
                  <a:lnTo>
                    <a:pt x="58638" y="664770"/>
                  </a:lnTo>
                  <a:lnTo>
                    <a:pt x="72496" y="625502"/>
                  </a:lnTo>
                  <a:lnTo>
                    <a:pt x="88921" y="587327"/>
                  </a:lnTo>
                  <a:lnTo>
                    <a:pt x="110624" y="544236"/>
                  </a:lnTo>
                  <a:lnTo>
                    <a:pt x="134543" y="502351"/>
                  </a:lnTo>
                  <a:lnTo>
                    <a:pt x="161199" y="462011"/>
                  </a:lnTo>
                  <a:lnTo>
                    <a:pt x="191112" y="423557"/>
                  </a:lnTo>
                  <a:lnTo>
                    <a:pt x="222546" y="389554"/>
                  </a:lnTo>
                  <a:lnTo>
                    <a:pt x="255773" y="357504"/>
                  </a:lnTo>
                  <a:lnTo>
                    <a:pt x="289412" y="325945"/>
                  </a:lnTo>
                  <a:lnTo>
                    <a:pt x="350239" y="265645"/>
                  </a:lnTo>
                  <a:lnTo>
                    <a:pt x="379996" y="239953"/>
                  </a:lnTo>
                  <a:lnTo>
                    <a:pt x="411287" y="216185"/>
                  </a:lnTo>
                  <a:lnTo>
                    <a:pt x="444046" y="194185"/>
                  </a:lnTo>
                  <a:lnTo>
                    <a:pt x="481726" y="170494"/>
                  </a:lnTo>
                  <a:lnTo>
                    <a:pt x="519732" y="147356"/>
                  </a:lnTo>
                  <a:lnTo>
                    <a:pt x="558351" y="125312"/>
                  </a:lnTo>
                  <a:lnTo>
                    <a:pt x="597871" y="104903"/>
                  </a:lnTo>
                  <a:lnTo>
                    <a:pt x="640585" y="85339"/>
                  </a:lnTo>
                  <a:lnTo>
                    <a:pt x="683971" y="67727"/>
                  </a:lnTo>
                  <a:lnTo>
                    <a:pt x="728025" y="52094"/>
                  </a:lnTo>
                  <a:lnTo>
                    <a:pt x="772747" y="38464"/>
                  </a:lnTo>
                  <a:lnTo>
                    <a:pt x="818135" y="26863"/>
                  </a:lnTo>
                  <a:lnTo>
                    <a:pt x="864187" y="17318"/>
                  </a:lnTo>
                  <a:lnTo>
                    <a:pt x="924133" y="8772"/>
                  </a:lnTo>
                  <a:lnTo>
                    <a:pt x="984418" y="2738"/>
                  </a:lnTo>
                  <a:lnTo>
                    <a:pt x="1039435" y="207"/>
                  </a:lnTo>
                  <a:lnTo>
                    <a:pt x="1061975" y="0"/>
                  </a:lnTo>
                  <a:close/>
                </a:path>
              </a:pathLst>
            </a:custGeom>
            <a:solidFill>
              <a:srgbClr val="F28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7922672" y="9903570"/>
              <a:ext cx="365760" cy="383540"/>
            </a:xfrm>
            <a:custGeom>
              <a:avLst/>
              <a:gdLst/>
              <a:ahLst/>
              <a:cxnLst/>
              <a:rect l="l" t="t" r="r" b="b"/>
              <a:pathLst>
                <a:path w="365759" h="383540">
                  <a:moveTo>
                    <a:pt x="365326" y="3214"/>
                  </a:moveTo>
                  <a:lnTo>
                    <a:pt x="365326" y="383429"/>
                  </a:lnTo>
                  <a:lnTo>
                    <a:pt x="6301" y="383429"/>
                  </a:lnTo>
                  <a:lnTo>
                    <a:pt x="3260" y="367042"/>
                  </a:lnTo>
                  <a:lnTo>
                    <a:pt x="0" y="333266"/>
                  </a:lnTo>
                  <a:lnTo>
                    <a:pt x="1511" y="284119"/>
                  </a:lnTo>
                  <a:lnTo>
                    <a:pt x="13698" y="224943"/>
                  </a:lnTo>
                  <a:lnTo>
                    <a:pt x="42463" y="161075"/>
                  </a:lnTo>
                  <a:lnTo>
                    <a:pt x="72816" y="119784"/>
                  </a:lnTo>
                  <a:lnTo>
                    <a:pt x="104709" y="88783"/>
                  </a:lnTo>
                  <a:lnTo>
                    <a:pt x="159513" y="51126"/>
                  </a:lnTo>
                  <a:lnTo>
                    <a:pt x="220929" y="21390"/>
                  </a:lnTo>
                  <a:lnTo>
                    <a:pt x="272726" y="6038"/>
                  </a:lnTo>
                  <a:lnTo>
                    <a:pt x="332992" y="0"/>
                  </a:lnTo>
                  <a:lnTo>
                    <a:pt x="365326" y="3214"/>
                  </a:lnTo>
                  <a:close/>
                </a:path>
              </a:pathLst>
            </a:custGeom>
            <a:solidFill>
              <a:srgbClr val="74D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3650332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835091" y="4296470"/>
            <a:ext cx="2791460" cy="768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1030" marR="5080" indent="-608965">
              <a:lnSpc>
                <a:spcPct val="106000"/>
              </a:lnSpc>
              <a:spcBef>
                <a:spcPts val="100"/>
              </a:spcBef>
            </a:pPr>
            <a:r>
              <a:rPr sz="2300" spc="484" dirty="0">
                <a:solidFill>
                  <a:srgbClr val="313D37"/>
                </a:solidFill>
                <a:latin typeface="Lucida Sans Unicode"/>
                <a:cs typeface="Lucida Sans Unicode"/>
              </a:rPr>
              <a:t>Э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345" dirty="0">
                <a:solidFill>
                  <a:srgbClr val="313D37"/>
                </a:solidFill>
                <a:latin typeface="Lucida Sans Unicode"/>
                <a:cs typeface="Lucida Sans Unicode"/>
              </a:rPr>
              <a:t>ш</a:t>
            </a:r>
            <a:r>
              <a:rPr sz="23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у</a:t>
            </a:r>
            <a:r>
              <a:rPr sz="2300" spc="170" dirty="0">
                <a:solidFill>
                  <a:srgbClr val="313D37"/>
                </a:solidFill>
                <a:latin typeface="Lucida Sans Unicode"/>
                <a:cs typeface="Lucida Sans Unicode"/>
              </a:rPr>
              <a:t>ч</a:t>
            </a:r>
            <a:r>
              <a:rPr sz="2300" spc="345" dirty="0">
                <a:solidFill>
                  <a:srgbClr val="313D37"/>
                </a:solidFill>
                <a:latin typeface="Lucida Sans Unicode"/>
                <a:cs typeface="Lucida Sans Unicode"/>
              </a:rPr>
              <a:t>ш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125" dirty="0">
                <a:solidFill>
                  <a:srgbClr val="313D37"/>
                </a:solidFill>
                <a:latin typeface="Lucida Sans Unicode"/>
                <a:cs typeface="Lucida Sans Unicode"/>
              </a:rPr>
              <a:t>е  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качества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111846" y="3481000"/>
            <a:ext cx="3162300" cy="2981325"/>
          </a:xfrm>
          <a:custGeom>
            <a:avLst/>
            <a:gdLst/>
            <a:ahLst/>
            <a:cxnLst/>
            <a:rect l="l" t="t" r="r" b="b"/>
            <a:pathLst>
              <a:path w="3162300" h="2981325">
                <a:moveTo>
                  <a:pt x="2676236" y="2981325"/>
                </a:moveTo>
                <a:lnTo>
                  <a:pt x="486008" y="2981325"/>
                </a:lnTo>
                <a:lnTo>
                  <a:pt x="437972" y="2978947"/>
                </a:lnTo>
                <a:lnTo>
                  <a:pt x="390750" y="2971904"/>
                </a:lnTo>
                <a:lnTo>
                  <a:pt x="344660" y="2960326"/>
                </a:lnTo>
                <a:lnTo>
                  <a:pt x="300021" y="2944345"/>
                </a:lnTo>
                <a:lnTo>
                  <a:pt x="257151" y="2924094"/>
                </a:lnTo>
                <a:lnTo>
                  <a:pt x="216370" y="2899704"/>
                </a:lnTo>
                <a:lnTo>
                  <a:pt x="177996" y="2871307"/>
                </a:lnTo>
                <a:lnTo>
                  <a:pt x="142348" y="2839036"/>
                </a:lnTo>
                <a:lnTo>
                  <a:pt x="110063" y="2803402"/>
                </a:lnTo>
                <a:lnTo>
                  <a:pt x="81655" y="2765044"/>
                </a:lnTo>
                <a:lnTo>
                  <a:pt x="57255" y="2724280"/>
                </a:lnTo>
                <a:lnTo>
                  <a:pt x="36995" y="2681429"/>
                </a:lnTo>
                <a:lnTo>
                  <a:pt x="21007" y="2636808"/>
                </a:lnTo>
                <a:lnTo>
                  <a:pt x="9424" y="2590737"/>
                </a:lnTo>
                <a:lnTo>
                  <a:pt x="2378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8" y="437789"/>
                </a:lnTo>
                <a:lnTo>
                  <a:pt x="9424" y="390587"/>
                </a:lnTo>
                <a:lnTo>
                  <a:pt x="21007" y="344516"/>
                </a:lnTo>
                <a:lnTo>
                  <a:pt x="36995" y="299895"/>
                </a:lnTo>
                <a:lnTo>
                  <a:pt x="57255" y="257044"/>
                </a:lnTo>
                <a:lnTo>
                  <a:pt x="81655" y="216280"/>
                </a:lnTo>
                <a:lnTo>
                  <a:pt x="110063" y="177922"/>
                </a:lnTo>
                <a:lnTo>
                  <a:pt x="142348" y="142289"/>
                </a:lnTo>
                <a:lnTo>
                  <a:pt x="177996" y="110017"/>
                </a:lnTo>
                <a:lnTo>
                  <a:pt x="216370" y="81621"/>
                </a:lnTo>
                <a:lnTo>
                  <a:pt x="257151" y="57231"/>
                </a:lnTo>
                <a:lnTo>
                  <a:pt x="300021" y="36979"/>
                </a:lnTo>
                <a:lnTo>
                  <a:pt x="344660" y="20999"/>
                </a:lnTo>
                <a:lnTo>
                  <a:pt x="390750" y="9420"/>
                </a:lnTo>
                <a:lnTo>
                  <a:pt x="437972" y="2377"/>
                </a:lnTo>
                <a:lnTo>
                  <a:pt x="486008" y="0"/>
                </a:lnTo>
                <a:lnTo>
                  <a:pt x="2676236" y="0"/>
                </a:lnTo>
                <a:lnTo>
                  <a:pt x="2724272" y="2377"/>
                </a:lnTo>
                <a:lnTo>
                  <a:pt x="2771495" y="9420"/>
                </a:lnTo>
                <a:lnTo>
                  <a:pt x="2817585" y="20999"/>
                </a:lnTo>
                <a:lnTo>
                  <a:pt x="2862224" y="36979"/>
                </a:lnTo>
                <a:lnTo>
                  <a:pt x="2905093" y="57231"/>
                </a:lnTo>
                <a:lnTo>
                  <a:pt x="2945874" y="81621"/>
                </a:lnTo>
                <a:lnTo>
                  <a:pt x="2984248" y="110017"/>
                </a:lnTo>
                <a:lnTo>
                  <a:pt x="3019896" y="142289"/>
                </a:lnTo>
                <a:lnTo>
                  <a:pt x="3052181" y="177922"/>
                </a:lnTo>
                <a:lnTo>
                  <a:pt x="3080590" y="216280"/>
                </a:lnTo>
                <a:lnTo>
                  <a:pt x="3104990" y="257044"/>
                </a:lnTo>
                <a:lnTo>
                  <a:pt x="3125250" y="299895"/>
                </a:lnTo>
                <a:lnTo>
                  <a:pt x="3141237" y="344516"/>
                </a:lnTo>
                <a:lnTo>
                  <a:pt x="3152820" y="390587"/>
                </a:lnTo>
                <a:lnTo>
                  <a:pt x="3159867" y="437789"/>
                </a:lnTo>
                <a:lnTo>
                  <a:pt x="3162245" y="485805"/>
                </a:lnTo>
                <a:lnTo>
                  <a:pt x="3162245" y="2495519"/>
                </a:lnTo>
                <a:lnTo>
                  <a:pt x="3159867" y="2543535"/>
                </a:lnTo>
                <a:lnTo>
                  <a:pt x="3152820" y="2590737"/>
                </a:lnTo>
                <a:lnTo>
                  <a:pt x="3141237" y="2636808"/>
                </a:lnTo>
                <a:lnTo>
                  <a:pt x="3125250" y="2681429"/>
                </a:lnTo>
                <a:lnTo>
                  <a:pt x="3104990" y="2724280"/>
                </a:lnTo>
                <a:lnTo>
                  <a:pt x="3080590" y="2765044"/>
                </a:lnTo>
                <a:lnTo>
                  <a:pt x="3052181" y="2803402"/>
                </a:lnTo>
                <a:lnTo>
                  <a:pt x="3019896" y="2839036"/>
                </a:lnTo>
                <a:lnTo>
                  <a:pt x="2984248" y="2871307"/>
                </a:lnTo>
                <a:lnTo>
                  <a:pt x="2945874" y="2899704"/>
                </a:lnTo>
                <a:lnTo>
                  <a:pt x="2905093" y="2924094"/>
                </a:lnTo>
                <a:lnTo>
                  <a:pt x="2862224" y="2944345"/>
                </a:lnTo>
                <a:lnTo>
                  <a:pt x="2817585" y="2960326"/>
                </a:lnTo>
                <a:lnTo>
                  <a:pt x="2771495" y="2971904"/>
                </a:lnTo>
                <a:lnTo>
                  <a:pt x="2724272" y="2978947"/>
                </a:lnTo>
                <a:lnTo>
                  <a:pt x="2676236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44565" y="4425378"/>
            <a:ext cx="307467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484" dirty="0">
                <a:solidFill>
                  <a:srgbClr val="313D37"/>
                </a:solidFill>
                <a:latin typeface="Lucida Sans Unicode"/>
                <a:cs typeface="Lucida Sans Unicode"/>
              </a:rPr>
              <a:t>Э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350" dirty="0">
                <a:solidFill>
                  <a:srgbClr val="313D37"/>
                </a:solidFill>
                <a:latin typeface="Lucida Sans Unicode"/>
                <a:cs typeface="Lucida Sans Unicode"/>
              </a:rPr>
              <a:t>ш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п</a:t>
            </a:r>
            <a:r>
              <a:rPr sz="2300" spc="85" dirty="0">
                <a:solidFill>
                  <a:srgbClr val="313D37"/>
                </a:solidFill>
                <a:latin typeface="Lucida Sans Unicode"/>
                <a:cs typeface="Lucida Sans Unicode"/>
              </a:rPr>
              <a:t>о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65" dirty="0">
                <a:solidFill>
                  <a:srgbClr val="313D37"/>
                </a:solidFill>
                <a:latin typeface="Lucida Sans Unicode"/>
                <a:cs typeface="Lucida Sans Unicode"/>
              </a:rPr>
              <a:t>н</a:t>
            </a:r>
            <a:r>
              <a:rPr sz="2300" spc="20" dirty="0">
                <a:solidFill>
                  <a:srgbClr val="313D37"/>
                </a:solidFill>
                <a:latin typeface="Lucida Sans Unicode"/>
                <a:cs typeface="Lucida Sans Unicode"/>
              </a:rPr>
              <a:t>ц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и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114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endParaRPr sz="2300">
              <a:latin typeface="Lucida Sans Unicode"/>
              <a:cs typeface="Lucida Sans Unicode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4206098" y="3559662"/>
            <a:ext cx="3476625" cy="2981325"/>
          </a:xfrm>
          <a:custGeom>
            <a:avLst/>
            <a:gdLst/>
            <a:ahLst/>
            <a:cxnLst/>
            <a:rect l="l" t="t" r="r" b="b"/>
            <a:pathLst>
              <a:path w="3476625" h="2981325">
                <a:moveTo>
                  <a:pt x="2990238" y="2981325"/>
                </a:moveTo>
                <a:lnTo>
                  <a:pt x="486319" y="2981325"/>
                </a:lnTo>
                <a:lnTo>
                  <a:pt x="438252" y="2978947"/>
                </a:lnTo>
                <a:lnTo>
                  <a:pt x="391000" y="2971904"/>
                </a:lnTo>
                <a:lnTo>
                  <a:pt x="344880" y="2960326"/>
                </a:lnTo>
                <a:lnTo>
                  <a:pt x="300213" y="2944345"/>
                </a:lnTo>
                <a:lnTo>
                  <a:pt x="257316" y="2924094"/>
                </a:lnTo>
                <a:lnTo>
                  <a:pt x="216509" y="2899704"/>
                </a:lnTo>
                <a:lnTo>
                  <a:pt x="178110" y="2871307"/>
                </a:lnTo>
                <a:lnTo>
                  <a:pt x="142439" y="2839036"/>
                </a:lnTo>
                <a:lnTo>
                  <a:pt x="110134" y="2803402"/>
                </a:lnTo>
                <a:lnTo>
                  <a:pt x="81707" y="2765044"/>
                </a:lnTo>
                <a:lnTo>
                  <a:pt x="57291" y="2724280"/>
                </a:lnTo>
                <a:lnTo>
                  <a:pt x="37018" y="2681429"/>
                </a:lnTo>
                <a:lnTo>
                  <a:pt x="21021" y="2636808"/>
                </a:lnTo>
                <a:lnTo>
                  <a:pt x="9430" y="2590737"/>
                </a:lnTo>
                <a:lnTo>
                  <a:pt x="2379" y="2543535"/>
                </a:lnTo>
                <a:lnTo>
                  <a:pt x="0" y="2495519"/>
                </a:lnTo>
                <a:lnTo>
                  <a:pt x="0" y="485805"/>
                </a:lnTo>
                <a:lnTo>
                  <a:pt x="2379" y="437789"/>
                </a:lnTo>
                <a:lnTo>
                  <a:pt x="9430" y="390587"/>
                </a:lnTo>
                <a:lnTo>
                  <a:pt x="21021" y="344516"/>
                </a:lnTo>
                <a:lnTo>
                  <a:pt x="37018" y="299895"/>
                </a:lnTo>
                <a:lnTo>
                  <a:pt x="57291" y="257044"/>
                </a:lnTo>
                <a:lnTo>
                  <a:pt x="81707" y="216280"/>
                </a:lnTo>
                <a:lnTo>
                  <a:pt x="110134" y="177922"/>
                </a:lnTo>
                <a:lnTo>
                  <a:pt x="142439" y="142289"/>
                </a:lnTo>
                <a:lnTo>
                  <a:pt x="178110" y="110017"/>
                </a:lnTo>
                <a:lnTo>
                  <a:pt x="216509" y="81621"/>
                </a:lnTo>
                <a:lnTo>
                  <a:pt x="257316" y="57231"/>
                </a:lnTo>
                <a:lnTo>
                  <a:pt x="300213" y="36979"/>
                </a:lnTo>
                <a:lnTo>
                  <a:pt x="344880" y="20999"/>
                </a:lnTo>
                <a:lnTo>
                  <a:pt x="391000" y="9420"/>
                </a:lnTo>
                <a:lnTo>
                  <a:pt x="438252" y="2377"/>
                </a:lnTo>
                <a:lnTo>
                  <a:pt x="486319" y="0"/>
                </a:lnTo>
                <a:lnTo>
                  <a:pt x="2990238" y="0"/>
                </a:lnTo>
                <a:lnTo>
                  <a:pt x="3038305" y="2377"/>
                </a:lnTo>
                <a:lnTo>
                  <a:pt x="3085558" y="9420"/>
                </a:lnTo>
                <a:lnTo>
                  <a:pt x="3131677" y="20999"/>
                </a:lnTo>
                <a:lnTo>
                  <a:pt x="3176345" y="36979"/>
                </a:lnTo>
                <a:lnTo>
                  <a:pt x="3219241" y="57231"/>
                </a:lnTo>
                <a:lnTo>
                  <a:pt x="3260048" y="81621"/>
                </a:lnTo>
                <a:lnTo>
                  <a:pt x="3298447" y="110017"/>
                </a:lnTo>
                <a:lnTo>
                  <a:pt x="3334118" y="142289"/>
                </a:lnTo>
                <a:lnTo>
                  <a:pt x="3366423" y="177922"/>
                </a:lnTo>
                <a:lnTo>
                  <a:pt x="3394850" y="216280"/>
                </a:lnTo>
                <a:lnTo>
                  <a:pt x="3419266" y="257044"/>
                </a:lnTo>
                <a:lnTo>
                  <a:pt x="3439539" y="299895"/>
                </a:lnTo>
                <a:lnTo>
                  <a:pt x="3455536" y="344516"/>
                </a:lnTo>
                <a:lnTo>
                  <a:pt x="3467127" y="390587"/>
                </a:lnTo>
                <a:lnTo>
                  <a:pt x="3474178" y="437789"/>
                </a:lnTo>
                <a:lnTo>
                  <a:pt x="3476558" y="485805"/>
                </a:lnTo>
                <a:lnTo>
                  <a:pt x="3476558" y="2495519"/>
                </a:lnTo>
                <a:lnTo>
                  <a:pt x="3474178" y="2543535"/>
                </a:lnTo>
                <a:lnTo>
                  <a:pt x="3467127" y="2590737"/>
                </a:lnTo>
                <a:lnTo>
                  <a:pt x="3455536" y="2636808"/>
                </a:lnTo>
                <a:lnTo>
                  <a:pt x="3439539" y="2681429"/>
                </a:lnTo>
                <a:lnTo>
                  <a:pt x="3419266" y="2724280"/>
                </a:lnTo>
                <a:lnTo>
                  <a:pt x="3394850" y="2765044"/>
                </a:lnTo>
                <a:lnTo>
                  <a:pt x="3366423" y="2803402"/>
                </a:lnTo>
                <a:lnTo>
                  <a:pt x="3334118" y="2839036"/>
                </a:lnTo>
                <a:lnTo>
                  <a:pt x="3298447" y="2871307"/>
                </a:lnTo>
                <a:lnTo>
                  <a:pt x="3260048" y="2899704"/>
                </a:lnTo>
                <a:lnTo>
                  <a:pt x="3219241" y="2924094"/>
                </a:lnTo>
                <a:lnTo>
                  <a:pt x="3176345" y="2944345"/>
                </a:lnTo>
                <a:lnTo>
                  <a:pt x="3131677" y="2960326"/>
                </a:lnTo>
                <a:lnTo>
                  <a:pt x="3085558" y="2971904"/>
                </a:lnTo>
                <a:lnTo>
                  <a:pt x="3038305" y="2978947"/>
                </a:lnTo>
                <a:lnTo>
                  <a:pt x="2990238" y="2981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4574811" y="4425378"/>
            <a:ext cx="295148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484" dirty="0">
                <a:solidFill>
                  <a:srgbClr val="313D37"/>
                </a:solidFill>
                <a:latin typeface="Lucida Sans Unicode"/>
                <a:cs typeface="Lucida Sans Unicode"/>
              </a:rPr>
              <a:t>Э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то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в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350" dirty="0">
                <a:solidFill>
                  <a:srgbClr val="313D37"/>
                </a:solidFill>
                <a:latin typeface="Lucida Sans Unicode"/>
                <a:cs typeface="Lucida Sans Unicode"/>
              </a:rPr>
              <a:t>ш</a:t>
            </a:r>
            <a:r>
              <a:rPr sz="2300" spc="-160" dirty="0">
                <a:solidFill>
                  <a:srgbClr val="313D37"/>
                </a:solidFill>
                <a:latin typeface="Lucida Sans Unicode"/>
                <a:cs typeface="Lucida Sans Unicode"/>
              </a:rPr>
              <a:t> 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р</a:t>
            </a:r>
            <a:r>
              <a:rPr sz="2300" spc="175" dirty="0">
                <a:solidFill>
                  <a:srgbClr val="313D37"/>
                </a:solidFill>
                <a:latin typeface="Lucida Sans Unicode"/>
                <a:cs typeface="Lucida Sans Unicode"/>
              </a:rPr>
              <a:t>е</a:t>
            </a:r>
            <a:r>
              <a:rPr sz="2300" spc="135" dirty="0">
                <a:solidFill>
                  <a:srgbClr val="313D37"/>
                </a:solidFill>
                <a:latin typeface="Lucida Sans Unicode"/>
                <a:cs typeface="Lucida Sans Unicode"/>
              </a:rPr>
              <a:t>з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у</a:t>
            </a:r>
            <a:r>
              <a:rPr sz="2300" spc="110" dirty="0">
                <a:solidFill>
                  <a:srgbClr val="313D37"/>
                </a:solidFill>
                <a:latin typeface="Lucida Sans Unicode"/>
                <a:cs typeface="Lucida Sans Unicode"/>
              </a:rPr>
              <a:t>л</a:t>
            </a:r>
            <a:r>
              <a:rPr sz="2300" spc="105" dirty="0">
                <a:solidFill>
                  <a:srgbClr val="313D37"/>
                </a:solidFill>
                <a:latin typeface="Lucida Sans Unicode"/>
                <a:cs typeface="Lucida Sans Unicode"/>
              </a:rPr>
              <a:t>ь</a:t>
            </a:r>
            <a:r>
              <a:rPr sz="2300" spc="90" dirty="0">
                <a:solidFill>
                  <a:srgbClr val="313D37"/>
                </a:solidFill>
                <a:latin typeface="Lucida Sans Unicode"/>
                <a:cs typeface="Lucida Sans Unicode"/>
              </a:rPr>
              <a:t>т</a:t>
            </a:r>
            <a:r>
              <a:rPr sz="2300" spc="150" dirty="0">
                <a:solidFill>
                  <a:srgbClr val="313D37"/>
                </a:solidFill>
                <a:latin typeface="Lucida Sans Unicode"/>
                <a:cs typeface="Lucida Sans Unicode"/>
              </a:rPr>
              <a:t>а</a:t>
            </a:r>
            <a:r>
              <a:rPr sz="2300" spc="95" dirty="0">
                <a:solidFill>
                  <a:srgbClr val="313D37"/>
                </a:solidFill>
                <a:latin typeface="Lucida Sans Unicode"/>
                <a:cs typeface="Lucida Sans Unicode"/>
              </a:rPr>
              <a:t>т</a:t>
            </a:r>
            <a:endParaRPr sz="23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212</Words>
  <Application>Microsoft Office PowerPoint</Application>
  <PresentationFormat>Произвольный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Lucida Sans Unicode</vt:lpstr>
      <vt:lpstr>Microsoft Sans Serif</vt:lpstr>
      <vt:lpstr>Tahoma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Высказывание</vt:lpstr>
      <vt:lpstr>История</vt:lpstr>
      <vt:lpstr>Высказывание</vt:lpstr>
      <vt:lpstr>Что такое «образ»?</vt:lpstr>
      <vt:lpstr>Упражнение «Кто такой?»</vt:lpstr>
      <vt:lpstr>Упражнение «Кто такой?»  Интерпретация результатов</vt:lpstr>
      <vt:lpstr>Почему необходимо самопознание?</vt:lpstr>
      <vt:lpstr>    «Люди, как реки: вода во всех одинаковая и везде одна и та же, но каждая река бывает то узкая, то быстрая, то широкая, то тихая, то теплая» (Л. Толстой).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Yellow Red Green Illustrative English Advertising Introduction Lesson Presentation</dc:title>
  <dc:creator>Эвелина Асадуллина</dc:creator>
  <cp:keywords>DAFReSk6jVU,BAEvDlWABFU</cp:keywords>
  <cp:lastModifiedBy>СОШ №86</cp:lastModifiedBy>
  <cp:revision>4</cp:revision>
  <dcterms:created xsi:type="dcterms:W3CDTF">2022-11-15T11:25:04Z</dcterms:created>
  <dcterms:modified xsi:type="dcterms:W3CDTF">2025-03-20T04:46:51Z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2022-11-10T00:00:00Z</vt:filetime>
  </property>
  <property fmtid="{D5CDD505-2E9C-101B-9397-08002B2CF9AE}" pid="3" name="Creator">
    <vt:lpwstr>Canva</vt:lpwstr>
  </property>
  <property fmtid="{D5CDD505-2E9C-101B-9397-08002B2CF9AE}" pid="4" name="LastSaved">
    <vt:filetime>2022-11-10T00:00:00Z</vt:filetime>
  </property>
</Properties>
</file>