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3" r:id="rId17"/>
    <p:sldId id="272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E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02B4C-5442-4D8D-B385-98C2515A5ECC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5DFEB-3AB7-4103-9C16-C6213814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ocuments\фон вода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67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ЖИВОЕ  СЕРЕБРО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3643314"/>
            <a:ext cx="7500990" cy="21431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РЫБЫ 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УДМУРТИИ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РЫБАЛКА  В УДМУРТИИ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6000768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ЗОЗИНА Н. П., </a:t>
            </a:r>
            <a:r>
              <a:rPr lang="ru-RU" sz="2000" b="1" dirty="0" err="1" smtClean="0"/>
              <a:t>Крымско-Слудская</a:t>
            </a:r>
            <a:r>
              <a:rPr lang="ru-RU" sz="2000" b="1" dirty="0" smtClean="0"/>
              <a:t> СОШ</a:t>
            </a:r>
            <a:endParaRPr lang="ru-RU" sz="2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Тело вытянутое, сплющенное рыло и отодвинутый назад спинной плавник. Чешуя мелкая. По телу разбросаны светлые и тёмные пятна.  Хищник.</a:t>
            </a:r>
            <a:endParaRPr lang="ru-RU" sz="2400" b="1" dirty="0"/>
          </a:p>
        </p:txBody>
      </p:sp>
      <p:pic>
        <p:nvPicPr>
          <p:cNvPr id="4098" name="Picture 2" descr="C:\Users\надежда\Desktop\shyk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357298"/>
            <a:ext cx="8572560" cy="3857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96" y="550070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щука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Туловище широкое и горбатое. Окраска – пёстрая. Вес до 1,5 кг. Спинной плавник -  колючий. Большинство плавников – ало-красные.</a:t>
            </a:r>
            <a:endParaRPr lang="ru-RU" sz="2800" b="1" dirty="0"/>
          </a:p>
        </p:txBody>
      </p:sp>
      <p:pic>
        <p:nvPicPr>
          <p:cNvPr id="5122" name="Picture 2" descr="C:\Users\надежда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71612"/>
            <a:ext cx="8501122" cy="42148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557214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окунь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Стайная рыба. Масса до 600г. Имеет другие названия: «сабля», «косарь». Ценится за высокую жирность.</a:t>
            </a:r>
            <a:endParaRPr lang="ru-RU" sz="2800" b="1" dirty="0"/>
          </a:p>
        </p:txBody>
      </p:sp>
      <p:pic>
        <p:nvPicPr>
          <p:cNvPr id="6146" name="Picture 2" descr="C:\Users\надежда\Desktop\532-277b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714488"/>
            <a:ext cx="8715436" cy="39290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96" y="5786454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чехонь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Хищник. Тело брусковатое. Спинные плавники колючие. На боках тела буро – чёрные поперечные полосы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1026" name="Picture 2" descr="C:\Users\надежда\Desktop\07c3bf3521e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857364"/>
            <a:ext cx="8501122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На подбородке имеется усик. Тело покрыто слизью. На кормежку выходит по ночам. Нерест – в декабре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50" name="Picture 2" descr="C:\Users\надежда\Desktop\rubalka-nali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500174"/>
            <a:ext cx="8072494" cy="45005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7620" y="6000768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налим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Какая рыба откладывает икру в раковины моллюсков?</a:t>
            </a:r>
            <a:endParaRPr lang="ru-RU" sz="3600" b="1" dirty="0"/>
          </a:p>
        </p:txBody>
      </p:sp>
      <p:pic>
        <p:nvPicPr>
          <p:cNvPr id="3074" name="Picture 2" descr="C:\Users\надежда\Desktop\horavka_duhov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500174"/>
            <a:ext cx="8215370" cy="45005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3372" y="607220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ГОРЧАК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619250" y="836613"/>
            <a:ext cx="5184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ь</a:t>
            </a:r>
          </a:p>
        </p:txBody>
      </p:sp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1285875" y="476250"/>
            <a:ext cx="6643688" cy="18732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Рыболовная       снасть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1042988" y="3644900"/>
            <a:ext cx="62658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/>
              <a:t>Б р е д е н ь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835150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779838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43213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900113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4716463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5651500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6659563" y="3716338"/>
            <a:ext cx="9366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  <p:bldP spid="2057" grpId="0" animBg="1"/>
      <p:bldP spid="2058" grpId="0" animBg="1"/>
      <p:bldP spid="2060" grpId="0" animBg="1"/>
      <p:bldP spid="2061" grpId="0" animBg="1"/>
      <p:bldP spid="2062" grpId="0" animBg="1"/>
      <p:bldP spid="20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676400" y="685800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914400" y="533400"/>
            <a:ext cx="6934200" cy="1676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Рыболовецкое           оснащение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1219200" y="3581400"/>
            <a:ext cx="647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/>
              <a:t>Г  </a:t>
            </a:r>
            <a:r>
              <a:rPr lang="ru-RU" sz="7200" b="1" dirty="0" err="1" smtClean="0"/>
              <a:t>р</a:t>
            </a:r>
            <a:r>
              <a:rPr lang="ru-RU" sz="7200" b="1" dirty="0" smtClean="0"/>
              <a:t>  у  </a:t>
            </a:r>
            <a:r>
              <a:rPr lang="ru-RU" sz="7200" b="1" dirty="0" err="1"/>
              <a:t>з</a:t>
            </a:r>
            <a:r>
              <a:rPr lang="ru-RU" sz="7200" b="1" dirty="0"/>
              <a:t> </a:t>
            </a:r>
            <a:r>
              <a:rPr lang="ru-RU" sz="7200" b="1" dirty="0" smtClean="0"/>
              <a:t> и  л  </a:t>
            </a:r>
            <a:r>
              <a:rPr lang="ru-RU" sz="7200" b="1" dirty="0"/>
              <a:t>о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500034" y="3429000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1500166" y="3429000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2428860" y="3429000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3286116" y="3429000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4143372" y="3500438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AutoShape 15"/>
          <p:cNvSpPr>
            <a:spLocks noChangeArrowheads="1"/>
          </p:cNvSpPr>
          <p:nvPr/>
        </p:nvSpPr>
        <p:spPr bwMode="auto">
          <a:xfrm>
            <a:off x="5143504" y="3500438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6072198" y="3571876"/>
            <a:ext cx="1295400" cy="1447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1214438" y="357188"/>
            <a:ext cx="614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 Black" pitchFamily="34" charset="0"/>
              </a:rPr>
              <a:t>  </a:t>
            </a:r>
            <a:endParaRPr lang="ru-RU" sz="4000">
              <a:latin typeface="Arial Black" pitchFamily="34" charset="0"/>
            </a:endParaRPr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071563" y="500063"/>
            <a:ext cx="735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800000"/>
                </a:solidFill>
                <a:latin typeface="Arial Black" pitchFamily="34" charset="0"/>
              </a:rPr>
              <a:t>«Ловись   </a:t>
            </a:r>
            <a:r>
              <a:rPr lang="ru-RU" sz="3600" dirty="0" smtClean="0">
                <a:solidFill>
                  <a:srgbClr val="800000"/>
                </a:solidFill>
                <a:latin typeface="Arial Black" pitchFamily="34" charset="0"/>
              </a:rPr>
              <a:t>рыбка Удмуртии»</a:t>
            </a:r>
            <a:endParaRPr lang="ru-RU" sz="3600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0125" y="1571625"/>
            <a:ext cx="1857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густера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29188" y="200025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скумбрия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0313" y="2643188"/>
            <a:ext cx="3571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голавль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72125" y="2857500"/>
            <a:ext cx="3214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зубатка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4313" y="3214688"/>
            <a:ext cx="328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форель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38" y="3429000"/>
            <a:ext cx="2786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ряпушка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71813" y="1357313"/>
            <a:ext cx="3000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хариус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357813" y="3357563"/>
            <a:ext cx="285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подуст</a:t>
            </a:r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3286116" y="4286256"/>
            <a:ext cx="2500330" cy="235745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РЫБА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072188" y="1428750"/>
            <a:ext cx="1785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вьюн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416 L 0.24184 0.5940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1642 L -0.05521 0.4991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18 0.0074 L 0.03125 0.4376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11 0.00832 L -0.22639 0.2706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08 0.01873 L 0.24966 0.39648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14 0.01666 L -0.30885 0.5306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85786" y="285728"/>
            <a:ext cx="7286676" cy="6286544"/>
          </a:xfrm>
          <a:prstGeom prst="roundRect">
            <a:avLst/>
          </a:prstGeom>
          <a:noFill/>
          <a:ln w="76200" cmpd="tri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Экологическая памятка. Знайте и помните!</a:t>
            </a:r>
          </a:p>
          <a:p>
            <a:pPr>
              <a:buBlip>
                <a:blip r:embed="rId2"/>
              </a:buBlip>
            </a:pPr>
            <a:r>
              <a:rPr lang="ru-RU" sz="2800" dirty="0" smtClean="0"/>
              <a:t>В водоёмах нашей страны водится более тысячи видов рыб.</a:t>
            </a:r>
          </a:p>
          <a:p>
            <a:pPr>
              <a:buBlip>
                <a:blip r:embed="rId2"/>
              </a:buBlip>
            </a:pPr>
            <a:r>
              <a:rPr lang="ru-RU" sz="2800" dirty="0" smtClean="0"/>
              <a:t>В водоёмах Удмуртии обитает более 50 видов рыб.</a:t>
            </a:r>
          </a:p>
          <a:p>
            <a:pPr>
              <a:buBlip>
                <a:blip r:embed="rId2"/>
              </a:buBlip>
            </a:pPr>
            <a:r>
              <a:rPr lang="ru-RU" sz="2800" dirty="0" smtClean="0"/>
              <a:t>В реках, загрязнённых промышленными стоками, рыба не водится.</a:t>
            </a:r>
          </a:p>
          <a:p>
            <a:pPr>
              <a:buBlip>
                <a:blip r:embed="rId2"/>
              </a:buBlip>
            </a:pPr>
            <a:r>
              <a:rPr lang="ru-RU" sz="2800" dirty="0" smtClean="0"/>
              <a:t>Незаконный вылов рыбы ведёт к снижению её численности.</a:t>
            </a:r>
          </a:p>
          <a:p>
            <a:pPr>
              <a:buBlip>
                <a:blip r:embed="rId2"/>
              </a:buBlip>
            </a:pPr>
            <a:r>
              <a:rPr lang="ru-RU" sz="2800" dirty="0" smtClean="0"/>
              <a:t>Ловить рыбы нужно в определённые сроки, не нанося ущерба природе.</a:t>
            </a:r>
          </a:p>
          <a:p>
            <a:pPr algn="ctr">
              <a:buBlip>
                <a:blip r:embed="rId3"/>
              </a:buBlip>
            </a:pP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\Documents\фон вода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Users\надежда\Desktop\1365007011593590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976" b="1976"/>
          <a:stretch>
            <a:fillRect/>
          </a:stretch>
        </p:blipFill>
        <p:spPr bwMode="auto">
          <a:xfrm>
            <a:off x="357158" y="714356"/>
            <a:ext cx="8286808" cy="585791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00232" y="5429264"/>
            <a:ext cx="5486400" cy="8048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/>
              <a:t>Кто изображён на рисунке?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214290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МИФОЛОГИЯ  УДМУРТОВ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В старину, у молодожёнов существовал обычай: молодая жена бросала в воду кусок хлеба, масло и монету, произнося при этом заклинание. Для кого  она это делала?</a:t>
            </a:r>
            <a:endParaRPr lang="ru-RU" sz="2400" b="1" dirty="0"/>
          </a:p>
        </p:txBody>
      </p:sp>
      <p:pic>
        <p:nvPicPr>
          <p:cNvPr id="2050" name="Picture 2" descr="C:\Users\надежда\Desktop\888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8001056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074" name="Picture 2" descr="E:\2014-03-19 удмуртоы\удмуртоы 001.t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8286808" cy="4572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При раскопках древнего города </a:t>
            </a:r>
            <a:r>
              <a:rPr lang="ru-RU" sz="2400" b="1" dirty="0" err="1" smtClean="0"/>
              <a:t>Иднакар</a:t>
            </a:r>
            <a:r>
              <a:rPr lang="ru-RU" sz="2400" b="1" dirty="0" smtClean="0"/>
              <a:t> были обнаружены останки рыб и рыбацких снастей. Как называлась рыболовная снасть, сплетённая из ивовых прутьев?</a:t>
            </a:r>
            <a:endParaRPr lang="ru-R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5643578"/>
            <a:ext cx="300039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ВЕРША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214290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ИСТОРИИ РЫБОЛОВСТВА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Какие рыбы Удмуртии считались священными?</a:t>
            </a:r>
            <a:endParaRPr lang="ru-RU" sz="3600" b="1" dirty="0"/>
          </a:p>
        </p:txBody>
      </p:sp>
      <p:pic>
        <p:nvPicPr>
          <p:cNvPr id="4098" name="Picture 2" descr="C:\Users\надежда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571612"/>
            <a:ext cx="4286280" cy="34290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8" y="550070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ХАРИУС</a:t>
            </a:r>
            <a:endParaRPr lang="ru-RU" sz="3600" b="1" dirty="0"/>
          </a:p>
        </p:txBody>
      </p:sp>
      <p:pic>
        <p:nvPicPr>
          <p:cNvPr id="4099" name="Picture 3" descr="C:\Users\надежда\Desktop\index.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500173"/>
            <a:ext cx="4429156" cy="34718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86380" y="550070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ФОРЕЛЬ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какой рыбой связано название города Сарапул?</a:t>
            </a:r>
            <a:endParaRPr lang="ru-RU" dirty="0"/>
          </a:p>
        </p:txBody>
      </p:sp>
      <p:pic>
        <p:nvPicPr>
          <p:cNvPr id="5122" name="Picture 2" descr="C:\Users\надежда\Desktop\sterlyad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643050"/>
            <a:ext cx="8358246" cy="36433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00430" y="514351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СТЕРЛЯДЬ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Какой русский император, отведав  стерлядь, подарил </a:t>
            </a:r>
            <a:r>
              <a:rPr lang="ru-RU" sz="3200" dirty="0" err="1" smtClean="0"/>
              <a:t>глазовскому</a:t>
            </a:r>
            <a:r>
              <a:rPr lang="ru-RU" sz="3200" dirty="0" smtClean="0"/>
              <a:t> купцу Волкову перстень, усыпанный каменьями?</a:t>
            </a:r>
            <a:endParaRPr lang="ru-RU" sz="3200" dirty="0"/>
          </a:p>
        </p:txBody>
      </p:sp>
      <p:pic>
        <p:nvPicPr>
          <p:cNvPr id="1026" name="Picture 2" descr="C:\Users\надежда\Desktop\56506_html_7cfd579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1643050"/>
            <a:ext cx="4000528" cy="4857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0694" y="3786190"/>
            <a:ext cx="34290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1837 году АЛЕКСАНДР </a:t>
            </a:r>
            <a:r>
              <a:rPr lang="en-US" sz="2800" dirty="0" smtClean="0"/>
              <a:t>II</a:t>
            </a:r>
            <a:r>
              <a:rPr lang="ru-RU" sz="2800" dirty="0" smtClean="0"/>
              <a:t>, во время своего путешествия, посетил г.Глазов.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ЛОВИСЬ, РЫБКА.</a:t>
            </a:r>
            <a:br>
              <a:rPr lang="ru-RU" sz="2800" b="1" dirty="0" smtClean="0"/>
            </a:br>
            <a:r>
              <a:rPr lang="ru-RU" sz="2000" dirty="0" smtClean="0"/>
              <a:t> Тело высокое, сжатое с боков. Мелкие особи серебристо – серые, а крупные – жёлто – бронзовые. Вес достигает 3 кг, длина тела – 30 см.</a:t>
            </a:r>
            <a:endParaRPr lang="ru-RU" sz="1400" dirty="0"/>
          </a:p>
        </p:txBody>
      </p:sp>
      <p:pic>
        <p:nvPicPr>
          <p:cNvPr id="2050" name="Picture 2" descr="C:\Users\надежда\Desktop\-AbramisbramaL.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857364"/>
            <a:ext cx="7572428" cy="37862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4810" y="578645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ЛЕЩ</a:t>
            </a:r>
            <a:endParaRPr lang="ru-RU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надежда\Desktop\0_68292_ff5dcf76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Назовите самую крупную рыбу наших водоёмов</a:t>
            </a:r>
            <a:endParaRPr lang="ru-RU" sz="1600" b="1" dirty="0"/>
          </a:p>
        </p:txBody>
      </p:sp>
      <p:pic>
        <p:nvPicPr>
          <p:cNvPr id="3074" name="Picture 2" descr="C:\Users\надежда\Desktop\som0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571612"/>
            <a:ext cx="8501122" cy="37862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5357826"/>
            <a:ext cx="5072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Сом</a:t>
            </a:r>
            <a:r>
              <a:rPr lang="ru-RU" sz="2400" b="1" dirty="0" smtClean="0"/>
              <a:t>. В современных условиях масса достигает 30 – 50 кг. 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364</Words>
  <Application>Microsoft Office PowerPoint</Application>
  <PresentationFormat>Экран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ЖИВОЕ  СЕРЕБРО</vt:lpstr>
      <vt:lpstr>Слайд 2</vt:lpstr>
      <vt:lpstr>В старину, у молодожёнов существовал обычай: молодая жена бросала в воду кусок хлеба, масло и монету, произнося при этом заклинание. Для кого  она это делала?</vt:lpstr>
      <vt:lpstr>При раскопках древнего города Иднакар были обнаружены останки рыб и рыбацких снастей. Как называлась рыболовная снасть, сплетённая из ивовых прутьев?</vt:lpstr>
      <vt:lpstr>Какие рыбы Удмуртии считались священными?</vt:lpstr>
      <vt:lpstr>С какой рыбой связано название города Сарапул?</vt:lpstr>
      <vt:lpstr>Какой русский император, отведав  стерлядь, подарил глазовскому купцу Волкову перстень, усыпанный каменьями?</vt:lpstr>
      <vt:lpstr>ЛОВИСЬ, РЫБКА.  Тело высокое, сжатое с боков. Мелкие особи серебристо – серые, а крупные – жёлто – бронзовые. Вес достигает 3 кг, длина тела – 30 см.</vt:lpstr>
      <vt:lpstr>Назовите самую крупную рыбу наших водоёмов</vt:lpstr>
      <vt:lpstr>Тело вытянутое, сплющенное рыло и отодвинутый назад спинной плавник. Чешуя мелкая. По телу разбросаны светлые и тёмные пятна.  Хищник.</vt:lpstr>
      <vt:lpstr>Туловище широкое и горбатое. Окраска – пёстрая. Вес до 1,5 кг. Спинной плавник -  колючий. Большинство плавников – ало-красные.</vt:lpstr>
      <vt:lpstr>Стайная рыба. Масса до 600г. Имеет другие названия: «сабля», «косарь». Ценится за высокую жирность.</vt:lpstr>
      <vt:lpstr>Хищник. Тело брусковатое. Спинные плавники колючие. На боках тела буро – чёрные поперечные полосы.</vt:lpstr>
      <vt:lpstr>На подбородке имеется усик. Тело покрыто слизью. На кормежку выходит по ночам. Нерест – в декабре.</vt:lpstr>
      <vt:lpstr>Какая рыба откладывает икру в раковины моллюсков?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ЭЙЧ-ПИ</cp:lastModifiedBy>
  <cp:revision>46</cp:revision>
  <dcterms:created xsi:type="dcterms:W3CDTF">2014-03-25T04:22:33Z</dcterms:created>
  <dcterms:modified xsi:type="dcterms:W3CDTF">2014-04-07T14:50:32Z</dcterms:modified>
</cp:coreProperties>
</file>