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6" r:id="rId4"/>
    <p:sldId id="263" r:id="rId5"/>
    <p:sldId id="262" r:id="rId6"/>
    <p:sldId id="268" r:id="rId7"/>
    <p:sldId id="269" r:id="rId8"/>
    <p:sldId id="270" r:id="rId9"/>
    <p:sldId id="271" r:id="rId10"/>
    <p:sldId id="267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43E9C9-3A73-4DA1-991A-32FA3CB06D2E}" type="doc">
      <dgm:prSet loTypeId="urn:microsoft.com/office/officeart/2005/8/layout/equation2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993D9771-1277-4863-986F-AC0B331FF1B2}">
      <dgm:prSet phldrT="[Текст]" phldr="0"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Зрительное восприятие</a:t>
          </a:r>
        </a:p>
      </dgm:t>
    </dgm:pt>
    <dgm:pt modelId="{AC197FD9-C8E0-4836-A748-3815CA918570}" cxnId="{FB3C4FC2-75AB-4CEC-B0B6-2AECD90640BC}" type="parTrans">
      <dgm:prSet/>
      <dgm:spPr/>
      <dgm:t>
        <a:bodyPr/>
        <a:lstStyle/>
        <a:p>
          <a:endParaRPr lang="ru-RU"/>
        </a:p>
      </dgm:t>
    </dgm:pt>
    <dgm:pt modelId="{D55A57A0-EF3E-496C-A310-B1A27F093F5A}" cxnId="{FB3C4FC2-75AB-4CEC-B0B6-2AECD90640BC}" type="sibTrans">
      <dgm:prSet/>
      <dgm:spPr/>
      <dgm:t>
        <a:bodyPr/>
        <a:lstStyle/>
        <a:p>
          <a:endParaRPr lang="ru-RU"/>
        </a:p>
      </dgm:t>
    </dgm:pt>
    <dgm:pt modelId="{00D7AACC-DF13-4003-A918-3048D3432510}">
      <dgm:prSet phldrT="[Текст]" phldr="0"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Мелкая моторика</a:t>
          </a:r>
        </a:p>
      </dgm:t>
    </dgm:pt>
    <dgm:pt modelId="{48D86D47-B33B-43A2-91C6-2DBC590DEA56}" cxnId="{08AD9BF3-FE6E-4BCA-9D52-97556FE18ABF}" type="parTrans">
      <dgm:prSet/>
      <dgm:spPr/>
      <dgm:t>
        <a:bodyPr/>
        <a:lstStyle/>
        <a:p>
          <a:endParaRPr lang="ru-RU"/>
        </a:p>
      </dgm:t>
    </dgm:pt>
    <dgm:pt modelId="{E81AE179-A389-4B8B-BB70-8C42E0CDAD8B}" cxnId="{08AD9BF3-FE6E-4BCA-9D52-97556FE18ABF}" type="sibTrans">
      <dgm:prSet/>
      <dgm:spPr/>
      <dgm:t>
        <a:bodyPr/>
        <a:lstStyle/>
        <a:p>
          <a:endParaRPr lang="ru-RU"/>
        </a:p>
      </dgm:t>
    </dgm:pt>
    <dgm:pt modelId="{67756588-B0D9-4A86-8C60-2535874CE8BF}">
      <dgm:prSet phldrT="[Текст]" phldr="0"/>
      <dgm:spPr/>
      <dgm:t>
        <a:bodyPr/>
        <a:lstStyle/>
        <a:p>
          <a:r>
            <a:rPr lang="ru-RU" dirty="0"/>
            <a:t>ЗПК</a:t>
          </a:r>
        </a:p>
      </dgm:t>
    </dgm:pt>
    <dgm:pt modelId="{68F25C93-CE09-477E-9461-F41AE70B316F}" cxnId="{7FF640E2-7C0E-49E3-983C-57CECFC361E8}" type="parTrans">
      <dgm:prSet/>
      <dgm:spPr/>
      <dgm:t>
        <a:bodyPr/>
        <a:lstStyle/>
        <a:p>
          <a:endParaRPr lang="ru-RU"/>
        </a:p>
      </dgm:t>
    </dgm:pt>
    <dgm:pt modelId="{59BE1389-5868-47BF-BDB2-744E02F854D3}" cxnId="{7FF640E2-7C0E-49E3-983C-57CECFC361E8}" type="sibTrans">
      <dgm:prSet/>
      <dgm:spPr/>
      <dgm:t>
        <a:bodyPr/>
        <a:lstStyle/>
        <a:p>
          <a:endParaRPr lang="ru-RU"/>
        </a:p>
      </dgm:t>
    </dgm:pt>
    <dgm:pt modelId="{88F6315F-8E0E-4E4D-BE4D-532BAD3F6163}">
      <dgm:prSet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Пространственная ориентация</a:t>
          </a:r>
        </a:p>
      </dgm:t>
    </dgm:pt>
    <dgm:pt modelId="{6C5C9405-FEE3-4FD2-B724-DF800358EBC2}" cxnId="{3D2233BC-1D2B-4104-A552-2CE52E6AB473}" type="parTrans">
      <dgm:prSet/>
      <dgm:spPr/>
      <dgm:t>
        <a:bodyPr/>
        <a:lstStyle/>
        <a:p>
          <a:endParaRPr lang="ru-RU"/>
        </a:p>
      </dgm:t>
    </dgm:pt>
    <dgm:pt modelId="{B5A5D382-2304-45B0-8CC4-C6EFA5B47373}" cxnId="{3D2233BC-1D2B-4104-A552-2CE52E6AB473}" type="sibTrans">
      <dgm:prSet/>
      <dgm:spPr/>
      <dgm:t>
        <a:bodyPr/>
        <a:lstStyle/>
        <a:p>
          <a:endParaRPr lang="ru-RU"/>
        </a:p>
      </dgm:t>
    </dgm:pt>
    <dgm:pt modelId="{613D9AAA-0DB4-47C0-A90B-C702F9524C9D}" type="pres">
      <dgm:prSet presAssocID="{5D43E9C9-3A73-4DA1-991A-32FA3CB06D2E}" presName="Name0" presStyleCnt="0">
        <dgm:presLayoutVars>
          <dgm:dir/>
          <dgm:resizeHandles val="exact"/>
        </dgm:presLayoutVars>
      </dgm:prSet>
      <dgm:spPr/>
    </dgm:pt>
    <dgm:pt modelId="{23EB5BDB-B3D2-48C5-B5B6-656A79F3F319}" type="pres">
      <dgm:prSet presAssocID="{5D43E9C9-3A73-4DA1-991A-32FA3CB06D2E}" presName="vNodes" presStyleCnt="0"/>
      <dgm:spPr/>
    </dgm:pt>
    <dgm:pt modelId="{B8747F19-B7A8-4BEB-AE87-D39A5F790B77}" type="pres">
      <dgm:prSet presAssocID="{993D9771-1277-4863-986F-AC0B331FF1B2}" presName="node" presStyleLbl="node1" presStyleIdx="0" presStyleCnt="4">
        <dgm:presLayoutVars>
          <dgm:bulletEnabled val="1"/>
        </dgm:presLayoutVars>
      </dgm:prSet>
      <dgm:spPr/>
    </dgm:pt>
    <dgm:pt modelId="{40952687-17A1-4C34-8A06-AA0F4C791E08}" type="pres">
      <dgm:prSet presAssocID="{D55A57A0-EF3E-496C-A310-B1A27F093F5A}" presName="spacerT" presStyleCnt="0"/>
      <dgm:spPr/>
    </dgm:pt>
    <dgm:pt modelId="{EDF52D39-94C8-470B-91AA-DB632AD96072}" type="pres">
      <dgm:prSet presAssocID="{D55A57A0-EF3E-496C-A310-B1A27F093F5A}" presName="sibTrans" presStyleLbl="sibTrans2D1" presStyleIdx="0" presStyleCnt="3"/>
      <dgm:spPr/>
    </dgm:pt>
    <dgm:pt modelId="{B313DAA9-7117-4E1E-A93B-6B1398C31CE0}" type="pres">
      <dgm:prSet presAssocID="{D55A57A0-EF3E-496C-A310-B1A27F093F5A}" presName="spacerB" presStyleCnt="0"/>
      <dgm:spPr/>
    </dgm:pt>
    <dgm:pt modelId="{44A38F54-3321-4F28-8EA0-ACC1FB1C50D6}" type="pres">
      <dgm:prSet presAssocID="{88F6315F-8E0E-4E4D-BE4D-532BAD3F6163}" presName="node" presStyleLbl="node1" presStyleIdx="1" presStyleCnt="4">
        <dgm:presLayoutVars>
          <dgm:bulletEnabled val="1"/>
        </dgm:presLayoutVars>
      </dgm:prSet>
      <dgm:spPr/>
    </dgm:pt>
    <dgm:pt modelId="{F7C71563-364F-46F4-8CDC-1D33B6AA1EC3}" type="pres">
      <dgm:prSet presAssocID="{B5A5D382-2304-45B0-8CC4-C6EFA5B47373}" presName="spacerT" presStyleCnt="0"/>
      <dgm:spPr/>
    </dgm:pt>
    <dgm:pt modelId="{D9D4EC09-97CE-43C1-8DF4-FA4E50780C04}" type="pres">
      <dgm:prSet presAssocID="{B5A5D382-2304-45B0-8CC4-C6EFA5B47373}" presName="sibTrans" presStyleLbl="sibTrans2D1" presStyleIdx="1" presStyleCnt="3"/>
      <dgm:spPr/>
    </dgm:pt>
    <dgm:pt modelId="{3EA4FF21-4FBF-4370-BFD1-BB2D72BCF31E}" type="pres">
      <dgm:prSet presAssocID="{B5A5D382-2304-45B0-8CC4-C6EFA5B47373}" presName="spacerB" presStyleCnt="0"/>
      <dgm:spPr/>
    </dgm:pt>
    <dgm:pt modelId="{EBA2DBAD-2565-4CF6-91B8-157399E97D11}" type="pres">
      <dgm:prSet presAssocID="{00D7AACC-DF13-4003-A918-3048D3432510}" presName="node" presStyleLbl="node1" presStyleIdx="2" presStyleCnt="4">
        <dgm:presLayoutVars>
          <dgm:bulletEnabled val="1"/>
        </dgm:presLayoutVars>
      </dgm:prSet>
      <dgm:spPr/>
    </dgm:pt>
    <dgm:pt modelId="{866E0D99-96A3-4D75-847C-102DF8160D56}" type="pres">
      <dgm:prSet presAssocID="{5D43E9C9-3A73-4DA1-991A-32FA3CB06D2E}" presName="sibTransLast" presStyleLbl="sibTrans2D1" presStyleIdx="2" presStyleCnt="3"/>
      <dgm:spPr/>
    </dgm:pt>
    <dgm:pt modelId="{6AC01248-1AAB-4D44-8401-4739931B0788}" type="pres">
      <dgm:prSet presAssocID="{5D43E9C9-3A73-4DA1-991A-32FA3CB06D2E}" presName="connectorText" presStyleLbl="sibTrans2D1" presStyleIdx="2" presStyleCnt="3"/>
      <dgm:spPr/>
    </dgm:pt>
    <dgm:pt modelId="{ED829B1C-EA79-4D31-BBE9-62DF235A42C7}" type="pres">
      <dgm:prSet presAssocID="{5D43E9C9-3A73-4DA1-991A-32FA3CB06D2E}" presName="lastNode" presStyleLbl="node1" presStyleIdx="3" presStyleCnt="4">
        <dgm:presLayoutVars>
          <dgm:bulletEnabled val="1"/>
        </dgm:presLayoutVars>
      </dgm:prSet>
      <dgm:spPr/>
    </dgm:pt>
  </dgm:ptLst>
  <dgm:cxnLst>
    <dgm:cxn modelId="{67203C32-2C6C-40D7-99B0-0BF686988D87}" type="presOf" srcId="{67756588-B0D9-4A86-8C60-2535874CE8BF}" destId="{ED829B1C-EA79-4D31-BBE9-62DF235A42C7}" srcOrd="0" destOrd="0" presId="urn:microsoft.com/office/officeart/2005/8/layout/equation2"/>
    <dgm:cxn modelId="{E5599B33-D281-4695-8332-83110DFD1560}" type="presOf" srcId="{88F6315F-8E0E-4E4D-BE4D-532BAD3F6163}" destId="{44A38F54-3321-4F28-8EA0-ACC1FB1C50D6}" srcOrd="0" destOrd="0" presId="urn:microsoft.com/office/officeart/2005/8/layout/equation2"/>
    <dgm:cxn modelId="{98D47D5B-1035-46EE-ABF1-C5B180EB6B3D}" type="presOf" srcId="{993D9771-1277-4863-986F-AC0B331FF1B2}" destId="{B8747F19-B7A8-4BEB-AE87-D39A5F790B77}" srcOrd="0" destOrd="0" presId="urn:microsoft.com/office/officeart/2005/8/layout/equation2"/>
    <dgm:cxn modelId="{B04DB0A0-B621-4E8B-8613-6CB087567516}" type="presOf" srcId="{5D43E9C9-3A73-4DA1-991A-32FA3CB06D2E}" destId="{613D9AAA-0DB4-47C0-A90B-C702F9524C9D}" srcOrd="0" destOrd="0" presId="urn:microsoft.com/office/officeart/2005/8/layout/equation2"/>
    <dgm:cxn modelId="{94263AAD-F3F1-4271-BABF-DEAF02A09107}" type="presOf" srcId="{E81AE179-A389-4B8B-BB70-8C42E0CDAD8B}" destId="{6AC01248-1AAB-4D44-8401-4739931B0788}" srcOrd="1" destOrd="0" presId="urn:microsoft.com/office/officeart/2005/8/layout/equation2"/>
    <dgm:cxn modelId="{3D2233BC-1D2B-4104-A552-2CE52E6AB473}" srcId="{5D43E9C9-3A73-4DA1-991A-32FA3CB06D2E}" destId="{88F6315F-8E0E-4E4D-BE4D-532BAD3F6163}" srcOrd="1" destOrd="0" parTransId="{6C5C9405-FEE3-4FD2-B724-DF800358EBC2}" sibTransId="{B5A5D382-2304-45B0-8CC4-C6EFA5B47373}"/>
    <dgm:cxn modelId="{FB3C4FC2-75AB-4CEC-B0B6-2AECD90640BC}" srcId="{5D43E9C9-3A73-4DA1-991A-32FA3CB06D2E}" destId="{993D9771-1277-4863-986F-AC0B331FF1B2}" srcOrd="0" destOrd="0" parTransId="{AC197FD9-C8E0-4836-A748-3815CA918570}" sibTransId="{D55A57A0-EF3E-496C-A310-B1A27F093F5A}"/>
    <dgm:cxn modelId="{8BBB4AC3-D420-448B-A315-369611D1C99E}" type="presOf" srcId="{E81AE179-A389-4B8B-BB70-8C42E0CDAD8B}" destId="{866E0D99-96A3-4D75-847C-102DF8160D56}" srcOrd="0" destOrd="0" presId="urn:microsoft.com/office/officeart/2005/8/layout/equation2"/>
    <dgm:cxn modelId="{7FF640E2-7C0E-49E3-983C-57CECFC361E8}" srcId="{5D43E9C9-3A73-4DA1-991A-32FA3CB06D2E}" destId="{67756588-B0D9-4A86-8C60-2535874CE8BF}" srcOrd="3" destOrd="0" parTransId="{68F25C93-CE09-477E-9461-F41AE70B316F}" sibTransId="{59BE1389-5868-47BF-BDB2-744E02F854D3}"/>
    <dgm:cxn modelId="{0B818CE9-47A2-4CD7-A78D-4791A92FFD7F}" type="presOf" srcId="{00D7AACC-DF13-4003-A918-3048D3432510}" destId="{EBA2DBAD-2565-4CF6-91B8-157399E97D11}" srcOrd="0" destOrd="0" presId="urn:microsoft.com/office/officeart/2005/8/layout/equation2"/>
    <dgm:cxn modelId="{08BBCFEE-9B14-4607-8234-BD901EE113A4}" type="presOf" srcId="{B5A5D382-2304-45B0-8CC4-C6EFA5B47373}" destId="{D9D4EC09-97CE-43C1-8DF4-FA4E50780C04}" srcOrd="0" destOrd="0" presId="urn:microsoft.com/office/officeart/2005/8/layout/equation2"/>
    <dgm:cxn modelId="{08AD9BF3-FE6E-4BCA-9D52-97556FE18ABF}" srcId="{5D43E9C9-3A73-4DA1-991A-32FA3CB06D2E}" destId="{00D7AACC-DF13-4003-A918-3048D3432510}" srcOrd="2" destOrd="0" parTransId="{48D86D47-B33B-43A2-91C6-2DBC590DEA56}" sibTransId="{E81AE179-A389-4B8B-BB70-8C42E0CDAD8B}"/>
    <dgm:cxn modelId="{D0CD43FC-FC5B-49A1-8BAF-19531EF47B49}" type="presOf" srcId="{D55A57A0-EF3E-496C-A310-B1A27F093F5A}" destId="{EDF52D39-94C8-470B-91AA-DB632AD96072}" srcOrd="0" destOrd="0" presId="urn:microsoft.com/office/officeart/2005/8/layout/equation2"/>
    <dgm:cxn modelId="{37444A9F-9896-4890-B9BE-E41AA5836DF1}" type="presParOf" srcId="{613D9AAA-0DB4-47C0-A90B-C702F9524C9D}" destId="{23EB5BDB-B3D2-48C5-B5B6-656A79F3F319}" srcOrd="0" destOrd="0" presId="urn:microsoft.com/office/officeart/2005/8/layout/equation2"/>
    <dgm:cxn modelId="{F3184818-8917-4EDC-B4A2-9CD557F69C96}" type="presParOf" srcId="{23EB5BDB-B3D2-48C5-B5B6-656A79F3F319}" destId="{B8747F19-B7A8-4BEB-AE87-D39A5F790B77}" srcOrd="0" destOrd="0" presId="urn:microsoft.com/office/officeart/2005/8/layout/equation2"/>
    <dgm:cxn modelId="{A7BB8384-871C-426D-B6C1-D0F0E0A88C86}" type="presParOf" srcId="{23EB5BDB-B3D2-48C5-B5B6-656A79F3F319}" destId="{40952687-17A1-4C34-8A06-AA0F4C791E08}" srcOrd="1" destOrd="0" presId="urn:microsoft.com/office/officeart/2005/8/layout/equation2"/>
    <dgm:cxn modelId="{FB4B803C-47D0-4328-A9AA-E0509DC1DEA4}" type="presParOf" srcId="{23EB5BDB-B3D2-48C5-B5B6-656A79F3F319}" destId="{EDF52D39-94C8-470B-91AA-DB632AD96072}" srcOrd="2" destOrd="0" presId="urn:microsoft.com/office/officeart/2005/8/layout/equation2"/>
    <dgm:cxn modelId="{4C6A5DFD-12DA-4433-A4B9-712203BDE52E}" type="presParOf" srcId="{23EB5BDB-B3D2-48C5-B5B6-656A79F3F319}" destId="{B313DAA9-7117-4E1E-A93B-6B1398C31CE0}" srcOrd="3" destOrd="0" presId="urn:microsoft.com/office/officeart/2005/8/layout/equation2"/>
    <dgm:cxn modelId="{E9B07E5C-C11D-4E49-A1C0-576F0C061626}" type="presParOf" srcId="{23EB5BDB-B3D2-48C5-B5B6-656A79F3F319}" destId="{44A38F54-3321-4F28-8EA0-ACC1FB1C50D6}" srcOrd="4" destOrd="0" presId="urn:microsoft.com/office/officeart/2005/8/layout/equation2"/>
    <dgm:cxn modelId="{AC999F3D-5E71-47B3-A9CF-ED2DDA46EF02}" type="presParOf" srcId="{23EB5BDB-B3D2-48C5-B5B6-656A79F3F319}" destId="{F7C71563-364F-46F4-8CDC-1D33B6AA1EC3}" srcOrd="5" destOrd="0" presId="urn:microsoft.com/office/officeart/2005/8/layout/equation2"/>
    <dgm:cxn modelId="{78263BC9-98CA-4687-BD37-80D3B7B59311}" type="presParOf" srcId="{23EB5BDB-B3D2-48C5-B5B6-656A79F3F319}" destId="{D9D4EC09-97CE-43C1-8DF4-FA4E50780C04}" srcOrd="6" destOrd="0" presId="urn:microsoft.com/office/officeart/2005/8/layout/equation2"/>
    <dgm:cxn modelId="{24459A42-5FC9-4D9A-AC41-67A32EFA7393}" type="presParOf" srcId="{23EB5BDB-B3D2-48C5-B5B6-656A79F3F319}" destId="{3EA4FF21-4FBF-4370-BFD1-BB2D72BCF31E}" srcOrd="7" destOrd="0" presId="urn:microsoft.com/office/officeart/2005/8/layout/equation2"/>
    <dgm:cxn modelId="{9B85993B-0A3A-4497-97AC-A94B8FD12809}" type="presParOf" srcId="{23EB5BDB-B3D2-48C5-B5B6-656A79F3F319}" destId="{EBA2DBAD-2565-4CF6-91B8-157399E97D11}" srcOrd="8" destOrd="0" presId="urn:microsoft.com/office/officeart/2005/8/layout/equation2"/>
    <dgm:cxn modelId="{191730ED-79BD-494F-BA7E-6F76D1DBDF7C}" type="presParOf" srcId="{613D9AAA-0DB4-47C0-A90B-C702F9524C9D}" destId="{866E0D99-96A3-4D75-847C-102DF8160D56}" srcOrd="1" destOrd="0" presId="urn:microsoft.com/office/officeart/2005/8/layout/equation2"/>
    <dgm:cxn modelId="{7AF30621-A271-4758-BF5C-B4C963E4895D}" type="presParOf" srcId="{866E0D99-96A3-4D75-847C-102DF8160D56}" destId="{6AC01248-1AAB-4D44-8401-4739931B0788}" srcOrd="0" destOrd="0" presId="urn:microsoft.com/office/officeart/2005/8/layout/equation2"/>
    <dgm:cxn modelId="{BD49A045-511E-4965-BDCD-F55CFE0A7254}" type="presParOf" srcId="{613D9AAA-0DB4-47C0-A90B-C702F9524C9D}" destId="{ED829B1C-EA79-4D31-BBE9-62DF235A42C7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B5A3941-B94E-4C8F-8BB1-8954094D2194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6A16AB2-81C9-46BF-BEA6-D09AE0C1430A}">
      <dgm:prSet phldrT="[Текст]" phldr="0"/>
      <dgm:spPr/>
      <dgm:t>
        <a:bodyPr/>
        <a:lstStyle/>
        <a:p>
          <a:r>
            <a:rPr lang="ru-RU" dirty="0"/>
            <a:t>В поведении</a:t>
          </a:r>
        </a:p>
      </dgm:t>
    </dgm:pt>
    <dgm:pt modelId="{B092FAE9-C65F-4E09-92D5-AF99BF2003DF}" cxnId="{72D5123F-376D-464E-8831-6D08E614611F}" type="parTrans">
      <dgm:prSet/>
      <dgm:spPr/>
      <dgm:t>
        <a:bodyPr/>
        <a:lstStyle/>
        <a:p>
          <a:endParaRPr lang="ru-RU"/>
        </a:p>
      </dgm:t>
    </dgm:pt>
    <dgm:pt modelId="{5B7A4538-7D12-471B-9C8B-E6DF3B1455B7}" cxnId="{72D5123F-376D-464E-8831-6D08E614611F}" type="sibTrans">
      <dgm:prSet/>
      <dgm:spPr/>
      <dgm:t>
        <a:bodyPr/>
        <a:lstStyle/>
        <a:p>
          <a:endParaRPr lang="ru-RU"/>
        </a:p>
      </dgm:t>
    </dgm:pt>
    <dgm:pt modelId="{730C88C6-4024-4B2D-99FD-17CEE1034B65}">
      <dgm:prSet phldrT="[Текст]" phldr="0"/>
      <dgm:spPr/>
      <dgm:t>
        <a:bodyPr/>
        <a:lstStyle/>
        <a:p>
          <a:r>
            <a:rPr lang="ru-RU" dirty="0"/>
            <a:t>В ознакомлении с окружающим миром</a:t>
          </a:r>
        </a:p>
      </dgm:t>
    </dgm:pt>
    <dgm:pt modelId="{CE740DEB-8E92-4317-A19F-0B9AD015A9D9}" cxnId="{59366100-7693-4371-862B-E7D042869CD4}" type="parTrans">
      <dgm:prSet/>
      <dgm:spPr/>
      <dgm:t>
        <a:bodyPr/>
        <a:lstStyle/>
        <a:p>
          <a:endParaRPr lang="ru-RU"/>
        </a:p>
      </dgm:t>
    </dgm:pt>
    <dgm:pt modelId="{620FD459-F86C-4A20-A51D-16B5D65E2DF1}" cxnId="{59366100-7693-4371-862B-E7D042869CD4}" type="sibTrans">
      <dgm:prSet/>
      <dgm:spPr/>
      <dgm:t>
        <a:bodyPr/>
        <a:lstStyle/>
        <a:p>
          <a:endParaRPr lang="ru-RU"/>
        </a:p>
      </dgm:t>
    </dgm:pt>
    <dgm:pt modelId="{63BA58A0-E1C7-4D12-856A-F22F83674D16}">
      <dgm:prSet phldrT="[Текст]" phldr="0"/>
      <dgm:spPr/>
      <dgm:t>
        <a:bodyPr/>
        <a:lstStyle/>
        <a:p>
          <a:r>
            <a:rPr lang="ru-RU" dirty="0"/>
            <a:t>В сенсорном восприятии</a:t>
          </a:r>
        </a:p>
      </dgm:t>
    </dgm:pt>
    <dgm:pt modelId="{BEC6CD6E-DDDC-4885-BDF1-002D2AEDEA7E}" cxnId="{047B2C80-1BA6-42AB-BE98-E1F1A521201B}" type="parTrans">
      <dgm:prSet/>
      <dgm:spPr/>
      <dgm:t>
        <a:bodyPr/>
        <a:lstStyle/>
        <a:p>
          <a:endParaRPr lang="ru-RU"/>
        </a:p>
      </dgm:t>
    </dgm:pt>
    <dgm:pt modelId="{9917A77F-8B09-41AF-9763-3EE52DDE642C}" cxnId="{047B2C80-1BA6-42AB-BE98-E1F1A521201B}" type="sibTrans">
      <dgm:prSet/>
      <dgm:spPr/>
      <dgm:t>
        <a:bodyPr/>
        <a:lstStyle/>
        <a:p>
          <a:endParaRPr lang="ru-RU"/>
        </a:p>
      </dgm:t>
    </dgm:pt>
    <dgm:pt modelId="{1B4159AD-52ED-4F9E-94E3-9A4C21F21158}">
      <dgm:prSet phldrT="[Текст]" phldr="0"/>
      <dgm:spPr/>
      <dgm:t>
        <a:bodyPr/>
        <a:lstStyle/>
        <a:p>
          <a:r>
            <a:rPr lang="ru-RU" dirty="0"/>
            <a:t>В развитии математических представлений</a:t>
          </a:r>
        </a:p>
      </dgm:t>
    </dgm:pt>
    <dgm:pt modelId="{BA2ED1AA-296A-4A97-A85F-EEB1BEACA272}" cxnId="{A49C1860-2BAD-40C8-B99E-0142325103E0}" type="parTrans">
      <dgm:prSet/>
      <dgm:spPr/>
      <dgm:t>
        <a:bodyPr/>
        <a:lstStyle/>
        <a:p>
          <a:endParaRPr lang="ru-RU"/>
        </a:p>
      </dgm:t>
    </dgm:pt>
    <dgm:pt modelId="{35F9D4AC-DDBB-4F3C-BED8-7BF5963C9E1D}" cxnId="{A49C1860-2BAD-40C8-B99E-0142325103E0}" type="sibTrans">
      <dgm:prSet/>
      <dgm:spPr/>
      <dgm:t>
        <a:bodyPr/>
        <a:lstStyle/>
        <a:p>
          <a:endParaRPr lang="ru-RU"/>
        </a:p>
      </dgm:t>
    </dgm:pt>
    <dgm:pt modelId="{7A47C435-A643-462C-A157-7C2712E5491D}">
      <dgm:prSet/>
      <dgm:spPr/>
      <dgm:t>
        <a:bodyPr/>
        <a:lstStyle/>
        <a:p>
          <a:r>
            <a:rPr lang="ru-RU" dirty="0"/>
            <a:t>В обучении чтению и грамоте</a:t>
          </a:r>
        </a:p>
      </dgm:t>
    </dgm:pt>
    <dgm:pt modelId="{8608465F-7504-42F3-9A39-3B9A51EB1CA3}" cxnId="{21BA3828-6F66-492C-850D-1B5B5E306691}" type="parTrans">
      <dgm:prSet/>
      <dgm:spPr/>
      <dgm:t>
        <a:bodyPr/>
        <a:lstStyle/>
        <a:p>
          <a:endParaRPr lang="ru-RU"/>
        </a:p>
      </dgm:t>
    </dgm:pt>
    <dgm:pt modelId="{66F0C22D-56FF-4B24-B4C6-A5DB6F1BB1C9}" cxnId="{21BA3828-6F66-492C-850D-1B5B5E306691}" type="sibTrans">
      <dgm:prSet/>
      <dgm:spPr/>
      <dgm:t>
        <a:bodyPr/>
        <a:lstStyle/>
        <a:p>
          <a:endParaRPr lang="ru-RU"/>
        </a:p>
      </dgm:t>
    </dgm:pt>
    <dgm:pt modelId="{BCE41A3F-5FA4-4D49-9B49-E5CD69BD7D65}">
      <dgm:prSet/>
      <dgm:spPr/>
      <dgm:t>
        <a:bodyPr/>
        <a:lstStyle/>
        <a:p>
          <a:r>
            <a:rPr lang="ru-RU" dirty="0"/>
            <a:t>В изобразительной деятельности</a:t>
          </a:r>
        </a:p>
      </dgm:t>
    </dgm:pt>
    <dgm:pt modelId="{492B3B1F-FA9F-40E4-80E0-F97560554057}" cxnId="{836828DF-A620-43E9-A087-989E3B69C7DB}" type="parTrans">
      <dgm:prSet/>
      <dgm:spPr/>
      <dgm:t>
        <a:bodyPr/>
        <a:lstStyle/>
        <a:p>
          <a:endParaRPr lang="ru-RU"/>
        </a:p>
      </dgm:t>
    </dgm:pt>
    <dgm:pt modelId="{A9C34FBA-EA33-4B55-9BDD-429E39E8A01D}" cxnId="{836828DF-A620-43E9-A087-989E3B69C7DB}" type="sibTrans">
      <dgm:prSet/>
      <dgm:spPr/>
      <dgm:t>
        <a:bodyPr/>
        <a:lstStyle/>
        <a:p>
          <a:endParaRPr lang="ru-RU"/>
        </a:p>
      </dgm:t>
    </dgm:pt>
    <dgm:pt modelId="{EA016582-D50E-4477-A96A-AB052DAB2D32}">
      <dgm:prSet/>
      <dgm:spPr/>
      <dgm:t>
        <a:bodyPr/>
        <a:lstStyle/>
        <a:p>
          <a:r>
            <a:rPr lang="ru-RU" dirty="0"/>
            <a:t>В физической культуре</a:t>
          </a:r>
        </a:p>
      </dgm:t>
    </dgm:pt>
    <dgm:pt modelId="{F0EC5601-222C-47FA-9753-D2692BB9811C}" cxnId="{0B53B3BE-C112-4C8C-A5B7-2106C995EE85}" type="parTrans">
      <dgm:prSet/>
      <dgm:spPr/>
      <dgm:t>
        <a:bodyPr/>
        <a:lstStyle/>
        <a:p>
          <a:endParaRPr lang="ru-RU"/>
        </a:p>
      </dgm:t>
    </dgm:pt>
    <dgm:pt modelId="{5C0D64BD-00CB-4D8D-80FA-F756C307F4DE}" cxnId="{0B53B3BE-C112-4C8C-A5B7-2106C995EE85}" type="sibTrans">
      <dgm:prSet/>
      <dgm:spPr/>
      <dgm:t>
        <a:bodyPr/>
        <a:lstStyle/>
        <a:p>
          <a:endParaRPr lang="ru-RU"/>
        </a:p>
      </dgm:t>
    </dgm:pt>
    <dgm:pt modelId="{9881F7A1-4861-4E22-A3E0-7CF15F7C2430}" type="pres">
      <dgm:prSet presAssocID="{5B5A3941-B94E-4C8F-8BB1-8954094D2194}" presName="Name0" presStyleCnt="0">
        <dgm:presLayoutVars>
          <dgm:dir/>
          <dgm:resizeHandles val="exact"/>
        </dgm:presLayoutVars>
      </dgm:prSet>
      <dgm:spPr/>
    </dgm:pt>
    <dgm:pt modelId="{3B2C8412-BBA3-44A9-B442-61CAF1A942A3}" type="pres">
      <dgm:prSet presAssocID="{D6A16AB2-81C9-46BF-BEA6-D09AE0C1430A}" presName="Name5" presStyleLbl="vennNode1" presStyleIdx="0" presStyleCnt="7">
        <dgm:presLayoutVars>
          <dgm:bulletEnabled val="1"/>
        </dgm:presLayoutVars>
      </dgm:prSet>
      <dgm:spPr/>
    </dgm:pt>
    <dgm:pt modelId="{A5580DA8-6962-4F04-9D0E-4A673B477799}" type="pres">
      <dgm:prSet presAssocID="{5B7A4538-7D12-471B-9C8B-E6DF3B1455B7}" presName="space" presStyleCnt="0"/>
      <dgm:spPr/>
    </dgm:pt>
    <dgm:pt modelId="{A755C9D4-14A5-4463-AD67-E9EB22E06A85}" type="pres">
      <dgm:prSet presAssocID="{730C88C6-4024-4B2D-99FD-17CEE1034B65}" presName="Name5" presStyleLbl="vennNode1" presStyleIdx="1" presStyleCnt="7">
        <dgm:presLayoutVars>
          <dgm:bulletEnabled val="1"/>
        </dgm:presLayoutVars>
      </dgm:prSet>
      <dgm:spPr/>
    </dgm:pt>
    <dgm:pt modelId="{29F8964C-BEE0-4338-896F-BB27220B1A3E}" type="pres">
      <dgm:prSet presAssocID="{620FD459-F86C-4A20-A51D-16B5D65E2DF1}" presName="space" presStyleCnt="0"/>
      <dgm:spPr/>
    </dgm:pt>
    <dgm:pt modelId="{8BEC2DC8-877E-4009-9ECD-06649DF221D7}" type="pres">
      <dgm:prSet presAssocID="{63BA58A0-E1C7-4D12-856A-F22F83674D16}" presName="Name5" presStyleLbl="vennNode1" presStyleIdx="2" presStyleCnt="7">
        <dgm:presLayoutVars>
          <dgm:bulletEnabled val="1"/>
        </dgm:presLayoutVars>
      </dgm:prSet>
      <dgm:spPr/>
    </dgm:pt>
    <dgm:pt modelId="{86B5AD73-2FEE-4BA7-88B5-76A453324D3D}" type="pres">
      <dgm:prSet presAssocID="{9917A77F-8B09-41AF-9763-3EE52DDE642C}" presName="space" presStyleCnt="0"/>
      <dgm:spPr/>
    </dgm:pt>
    <dgm:pt modelId="{3869FDA7-4DFB-4355-BBF1-29E76FC76D16}" type="pres">
      <dgm:prSet presAssocID="{1B4159AD-52ED-4F9E-94E3-9A4C21F21158}" presName="Name5" presStyleLbl="vennNode1" presStyleIdx="3" presStyleCnt="7">
        <dgm:presLayoutVars>
          <dgm:bulletEnabled val="1"/>
        </dgm:presLayoutVars>
      </dgm:prSet>
      <dgm:spPr/>
    </dgm:pt>
    <dgm:pt modelId="{6244461E-E4A3-4AD0-8071-1D105037E68F}" type="pres">
      <dgm:prSet presAssocID="{35F9D4AC-DDBB-4F3C-BED8-7BF5963C9E1D}" presName="space" presStyleCnt="0"/>
      <dgm:spPr/>
    </dgm:pt>
    <dgm:pt modelId="{AA244258-437F-439E-AD99-3A345F11F321}" type="pres">
      <dgm:prSet presAssocID="{7A47C435-A643-462C-A157-7C2712E5491D}" presName="Name5" presStyleLbl="vennNode1" presStyleIdx="4" presStyleCnt="7">
        <dgm:presLayoutVars>
          <dgm:bulletEnabled val="1"/>
        </dgm:presLayoutVars>
      </dgm:prSet>
      <dgm:spPr/>
    </dgm:pt>
    <dgm:pt modelId="{63ECCF27-6653-4DC2-AC74-53BEFBCFFF18}" type="pres">
      <dgm:prSet presAssocID="{66F0C22D-56FF-4B24-B4C6-A5DB6F1BB1C9}" presName="space" presStyleCnt="0"/>
      <dgm:spPr/>
    </dgm:pt>
    <dgm:pt modelId="{5F63E5E1-8B78-4386-95B6-E38E43856571}" type="pres">
      <dgm:prSet presAssocID="{BCE41A3F-5FA4-4D49-9B49-E5CD69BD7D65}" presName="Name5" presStyleLbl="vennNode1" presStyleIdx="5" presStyleCnt="7">
        <dgm:presLayoutVars>
          <dgm:bulletEnabled val="1"/>
        </dgm:presLayoutVars>
      </dgm:prSet>
      <dgm:spPr/>
    </dgm:pt>
    <dgm:pt modelId="{508DBEC8-80AC-4314-84FD-1E35EB95E3BD}" type="pres">
      <dgm:prSet presAssocID="{A9C34FBA-EA33-4B55-9BDD-429E39E8A01D}" presName="space" presStyleCnt="0"/>
      <dgm:spPr/>
    </dgm:pt>
    <dgm:pt modelId="{65F4FA4B-EF6B-45EB-80C7-C5B1DF0C5EBA}" type="pres">
      <dgm:prSet presAssocID="{EA016582-D50E-4477-A96A-AB052DAB2D32}" presName="Name5" presStyleLbl="vennNode1" presStyleIdx="6" presStyleCnt="7">
        <dgm:presLayoutVars>
          <dgm:bulletEnabled val="1"/>
        </dgm:presLayoutVars>
      </dgm:prSet>
      <dgm:spPr/>
    </dgm:pt>
  </dgm:ptLst>
  <dgm:cxnLst>
    <dgm:cxn modelId="{59366100-7693-4371-862B-E7D042869CD4}" srcId="{5B5A3941-B94E-4C8F-8BB1-8954094D2194}" destId="{730C88C6-4024-4B2D-99FD-17CEE1034B65}" srcOrd="1" destOrd="0" parTransId="{CE740DEB-8E92-4317-A19F-0B9AD015A9D9}" sibTransId="{620FD459-F86C-4A20-A51D-16B5D65E2DF1}"/>
    <dgm:cxn modelId="{BBE0B510-9C1A-4852-8719-6FF20D2518E6}" type="presOf" srcId="{D6A16AB2-81C9-46BF-BEA6-D09AE0C1430A}" destId="{3B2C8412-BBA3-44A9-B442-61CAF1A942A3}" srcOrd="0" destOrd="0" presId="urn:microsoft.com/office/officeart/2005/8/layout/venn3"/>
    <dgm:cxn modelId="{5D08F61B-FDE4-4572-99C3-6AAEA12DAE8B}" type="presOf" srcId="{1B4159AD-52ED-4F9E-94E3-9A4C21F21158}" destId="{3869FDA7-4DFB-4355-BBF1-29E76FC76D16}" srcOrd="0" destOrd="0" presId="urn:microsoft.com/office/officeart/2005/8/layout/venn3"/>
    <dgm:cxn modelId="{21BA3828-6F66-492C-850D-1B5B5E306691}" srcId="{5B5A3941-B94E-4C8F-8BB1-8954094D2194}" destId="{7A47C435-A643-462C-A157-7C2712E5491D}" srcOrd="4" destOrd="0" parTransId="{8608465F-7504-42F3-9A39-3B9A51EB1CA3}" sibTransId="{66F0C22D-56FF-4B24-B4C6-A5DB6F1BB1C9}"/>
    <dgm:cxn modelId="{AB3D962E-78D4-4DEF-BC20-C4978CED78AA}" type="presOf" srcId="{7A47C435-A643-462C-A157-7C2712E5491D}" destId="{AA244258-437F-439E-AD99-3A345F11F321}" srcOrd="0" destOrd="0" presId="urn:microsoft.com/office/officeart/2005/8/layout/venn3"/>
    <dgm:cxn modelId="{7FEEFC33-916B-4869-8B0D-F0A46A765F95}" type="presOf" srcId="{63BA58A0-E1C7-4D12-856A-F22F83674D16}" destId="{8BEC2DC8-877E-4009-9ECD-06649DF221D7}" srcOrd="0" destOrd="0" presId="urn:microsoft.com/office/officeart/2005/8/layout/venn3"/>
    <dgm:cxn modelId="{72D5123F-376D-464E-8831-6D08E614611F}" srcId="{5B5A3941-B94E-4C8F-8BB1-8954094D2194}" destId="{D6A16AB2-81C9-46BF-BEA6-D09AE0C1430A}" srcOrd="0" destOrd="0" parTransId="{B092FAE9-C65F-4E09-92D5-AF99BF2003DF}" sibTransId="{5B7A4538-7D12-471B-9C8B-E6DF3B1455B7}"/>
    <dgm:cxn modelId="{A49C1860-2BAD-40C8-B99E-0142325103E0}" srcId="{5B5A3941-B94E-4C8F-8BB1-8954094D2194}" destId="{1B4159AD-52ED-4F9E-94E3-9A4C21F21158}" srcOrd="3" destOrd="0" parTransId="{BA2ED1AA-296A-4A97-A85F-EEB1BEACA272}" sibTransId="{35F9D4AC-DDBB-4F3C-BED8-7BF5963C9E1D}"/>
    <dgm:cxn modelId="{18DD1978-1EE0-435F-B38F-EEC02C70F420}" type="presOf" srcId="{EA016582-D50E-4477-A96A-AB052DAB2D32}" destId="{65F4FA4B-EF6B-45EB-80C7-C5B1DF0C5EBA}" srcOrd="0" destOrd="0" presId="urn:microsoft.com/office/officeart/2005/8/layout/venn3"/>
    <dgm:cxn modelId="{047B2C80-1BA6-42AB-BE98-E1F1A521201B}" srcId="{5B5A3941-B94E-4C8F-8BB1-8954094D2194}" destId="{63BA58A0-E1C7-4D12-856A-F22F83674D16}" srcOrd="2" destOrd="0" parTransId="{BEC6CD6E-DDDC-4885-BDF1-002D2AEDEA7E}" sibTransId="{9917A77F-8B09-41AF-9763-3EE52DDE642C}"/>
    <dgm:cxn modelId="{7FA07CB7-F142-49AC-A0A1-A5067CEBE4EA}" type="presOf" srcId="{BCE41A3F-5FA4-4D49-9B49-E5CD69BD7D65}" destId="{5F63E5E1-8B78-4386-95B6-E38E43856571}" srcOrd="0" destOrd="0" presId="urn:microsoft.com/office/officeart/2005/8/layout/venn3"/>
    <dgm:cxn modelId="{FAB18FBD-ADC3-4553-96BA-8D08F9B3C582}" type="presOf" srcId="{730C88C6-4024-4B2D-99FD-17CEE1034B65}" destId="{A755C9D4-14A5-4463-AD67-E9EB22E06A85}" srcOrd="0" destOrd="0" presId="urn:microsoft.com/office/officeart/2005/8/layout/venn3"/>
    <dgm:cxn modelId="{0B53B3BE-C112-4C8C-A5B7-2106C995EE85}" srcId="{5B5A3941-B94E-4C8F-8BB1-8954094D2194}" destId="{EA016582-D50E-4477-A96A-AB052DAB2D32}" srcOrd="6" destOrd="0" parTransId="{F0EC5601-222C-47FA-9753-D2692BB9811C}" sibTransId="{5C0D64BD-00CB-4D8D-80FA-F756C307F4DE}"/>
    <dgm:cxn modelId="{E96A3BCD-E493-494C-843A-5E23AFE137E8}" type="presOf" srcId="{5B5A3941-B94E-4C8F-8BB1-8954094D2194}" destId="{9881F7A1-4861-4E22-A3E0-7CF15F7C2430}" srcOrd="0" destOrd="0" presId="urn:microsoft.com/office/officeart/2005/8/layout/venn3"/>
    <dgm:cxn modelId="{836828DF-A620-43E9-A087-989E3B69C7DB}" srcId="{5B5A3941-B94E-4C8F-8BB1-8954094D2194}" destId="{BCE41A3F-5FA4-4D49-9B49-E5CD69BD7D65}" srcOrd="5" destOrd="0" parTransId="{492B3B1F-FA9F-40E4-80E0-F97560554057}" sibTransId="{A9C34FBA-EA33-4B55-9BDD-429E39E8A01D}"/>
    <dgm:cxn modelId="{2D15D376-C4F1-4650-B58A-2A3AEC4075AD}" type="presParOf" srcId="{9881F7A1-4861-4E22-A3E0-7CF15F7C2430}" destId="{3B2C8412-BBA3-44A9-B442-61CAF1A942A3}" srcOrd="0" destOrd="0" presId="urn:microsoft.com/office/officeart/2005/8/layout/venn3"/>
    <dgm:cxn modelId="{BEC47870-231F-4325-BF29-B4F8E0A3F7C2}" type="presParOf" srcId="{9881F7A1-4861-4E22-A3E0-7CF15F7C2430}" destId="{A5580DA8-6962-4F04-9D0E-4A673B477799}" srcOrd="1" destOrd="0" presId="urn:microsoft.com/office/officeart/2005/8/layout/venn3"/>
    <dgm:cxn modelId="{5CE67C85-7EDF-4B7E-B441-A7759E50A155}" type="presParOf" srcId="{9881F7A1-4861-4E22-A3E0-7CF15F7C2430}" destId="{A755C9D4-14A5-4463-AD67-E9EB22E06A85}" srcOrd="2" destOrd="0" presId="urn:microsoft.com/office/officeart/2005/8/layout/venn3"/>
    <dgm:cxn modelId="{B7D813A9-CD1C-4B89-B206-02589E98CC09}" type="presParOf" srcId="{9881F7A1-4861-4E22-A3E0-7CF15F7C2430}" destId="{29F8964C-BEE0-4338-896F-BB27220B1A3E}" srcOrd="3" destOrd="0" presId="urn:microsoft.com/office/officeart/2005/8/layout/venn3"/>
    <dgm:cxn modelId="{9F18D9DE-7547-4889-8E93-A4FF992236B2}" type="presParOf" srcId="{9881F7A1-4861-4E22-A3E0-7CF15F7C2430}" destId="{8BEC2DC8-877E-4009-9ECD-06649DF221D7}" srcOrd="4" destOrd="0" presId="urn:microsoft.com/office/officeart/2005/8/layout/venn3"/>
    <dgm:cxn modelId="{F685A0B5-1486-4E4A-BBEB-142DB7AA67CF}" type="presParOf" srcId="{9881F7A1-4861-4E22-A3E0-7CF15F7C2430}" destId="{86B5AD73-2FEE-4BA7-88B5-76A453324D3D}" srcOrd="5" destOrd="0" presId="urn:microsoft.com/office/officeart/2005/8/layout/venn3"/>
    <dgm:cxn modelId="{42916F74-3B6E-4CCF-A35F-474E0B0AB3F7}" type="presParOf" srcId="{9881F7A1-4861-4E22-A3E0-7CF15F7C2430}" destId="{3869FDA7-4DFB-4355-BBF1-29E76FC76D16}" srcOrd="6" destOrd="0" presId="urn:microsoft.com/office/officeart/2005/8/layout/venn3"/>
    <dgm:cxn modelId="{088E33BB-09AF-4532-A7CE-7129718CA059}" type="presParOf" srcId="{9881F7A1-4861-4E22-A3E0-7CF15F7C2430}" destId="{6244461E-E4A3-4AD0-8071-1D105037E68F}" srcOrd="7" destOrd="0" presId="urn:microsoft.com/office/officeart/2005/8/layout/venn3"/>
    <dgm:cxn modelId="{E44A30D9-6A12-4ED6-8E41-4C585BB7BBF1}" type="presParOf" srcId="{9881F7A1-4861-4E22-A3E0-7CF15F7C2430}" destId="{AA244258-437F-439E-AD99-3A345F11F321}" srcOrd="8" destOrd="0" presId="urn:microsoft.com/office/officeart/2005/8/layout/venn3"/>
    <dgm:cxn modelId="{DBAA6FE9-11F0-4E55-BA0E-943FC61658FA}" type="presParOf" srcId="{9881F7A1-4861-4E22-A3E0-7CF15F7C2430}" destId="{63ECCF27-6653-4DC2-AC74-53BEFBCFFF18}" srcOrd="9" destOrd="0" presId="urn:microsoft.com/office/officeart/2005/8/layout/venn3"/>
    <dgm:cxn modelId="{065FF65A-5451-41AB-9036-D2EBB07ABFEA}" type="presParOf" srcId="{9881F7A1-4861-4E22-A3E0-7CF15F7C2430}" destId="{5F63E5E1-8B78-4386-95B6-E38E43856571}" srcOrd="10" destOrd="0" presId="urn:microsoft.com/office/officeart/2005/8/layout/venn3"/>
    <dgm:cxn modelId="{7F48ABE7-92E0-410B-9C9F-1D92F16F6C91}" type="presParOf" srcId="{9881F7A1-4861-4E22-A3E0-7CF15F7C2430}" destId="{508DBEC8-80AC-4314-84FD-1E35EB95E3BD}" srcOrd="11" destOrd="0" presId="urn:microsoft.com/office/officeart/2005/8/layout/venn3"/>
    <dgm:cxn modelId="{216AA8DF-1A83-4536-8DF1-52DBC787B1FB}" type="presParOf" srcId="{9881F7A1-4861-4E22-A3E0-7CF15F7C2430}" destId="{65F4FA4B-EF6B-45EB-80C7-C5B1DF0C5EBA}" srcOrd="12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1F44AAE-3BD0-4645-A37F-356D2F8BC90D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CD46D9-D7A8-46D1-99F9-AF347FC2BEEA}">
      <dgm:prSet phldrT="[Текст]" phldr="0"/>
      <dgm:spPr/>
      <dgm:t>
        <a:bodyPr/>
        <a:lstStyle/>
        <a:p>
          <a:r>
            <a:rPr lang="ru-RU" dirty="0"/>
            <a:t>Ориентировка в собственном теле</a:t>
          </a:r>
        </a:p>
      </dgm:t>
    </dgm:pt>
    <dgm:pt modelId="{63F5E63F-2C83-45E7-865D-70C5C9A68CC6}" cxnId="{CC705132-7DAC-4FBB-81A9-7DCED6F42F05}" type="parTrans">
      <dgm:prSet/>
      <dgm:spPr/>
      <dgm:t>
        <a:bodyPr/>
        <a:lstStyle/>
        <a:p>
          <a:endParaRPr lang="ru-RU"/>
        </a:p>
      </dgm:t>
    </dgm:pt>
    <dgm:pt modelId="{D861CFD0-3322-44F6-A547-75C455AC7AF3}" cxnId="{CC705132-7DAC-4FBB-81A9-7DCED6F42F05}" type="sibTrans">
      <dgm:prSet/>
      <dgm:spPr/>
      <dgm:t>
        <a:bodyPr/>
        <a:lstStyle/>
        <a:p>
          <a:endParaRPr lang="ru-RU"/>
        </a:p>
      </dgm:t>
    </dgm:pt>
    <dgm:pt modelId="{628D865E-1440-4C49-A53B-D0A7A8C525EB}">
      <dgm:prSet phldrT="[Текст]" phldr="0"/>
      <dgm:spPr/>
      <dgm:t>
        <a:bodyPr/>
        <a:lstStyle/>
        <a:p>
          <a:r>
            <a:rPr lang="ru-RU" dirty="0"/>
            <a:t>Взаимодействие с предметами</a:t>
          </a:r>
        </a:p>
      </dgm:t>
    </dgm:pt>
    <dgm:pt modelId="{8D997CA5-778C-4FF8-BC64-91FE2248D9FB}" cxnId="{055D73B2-268B-43B3-B123-424F4B127E0B}" type="parTrans">
      <dgm:prSet/>
      <dgm:spPr/>
      <dgm:t>
        <a:bodyPr/>
        <a:lstStyle/>
        <a:p>
          <a:endParaRPr lang="ru-RU"/>
        </a:p>
      </dgm:t>
    </dgm:pt>
    <dgm:pt modelId="{D81AEFA9-49CC-4CFA-A66B-2A8CFCB7D827}" cxnId="{055D73B2-268B-43B3-B123-424F4B127E0B}" type="sibTrans">
      <dgm:prSet/>
      <dgm:spPr/>
      <dgm:t>
        <a:bodyPr/>
        <a:lstStyle/>
        <a:p>
          <a:endParaRPr lang="ru-RU"/>
        </a:p>
      </dgm:t>
    </dgm:pt>
    <dgm:pt modelId="{2ED0F9B7-43CC-45EB-8F4E-6CDA1044D763}">
      <dgm:prSet phldrT="[Текст]" phldr="0"/>
      <dgm:spPr/>
      <dgm:t>
        <a:bodyPr/>
        <a:lstStyle/>
        <a:p>
          <a:r>
            <a:rPr lang="ru-RU" dirty="0"/>
            <a:t>Изучение положения предметов в пространстве</a:t>
          </a:r>
        </a:p>
      </dgm:t>
    </dgm:pt>
    <dgm:pt modelId="{2107E58D-16AF-4523-94E8-B2AD3EE6D618}" cxnId="{5DF5F1EA-9762-40F7-AB30-1F72CBD75ABE}" type="parTrans">
      <dgm:prSet/>
      <dgm:spPr/>
      <dgm:t>
        <a:bodyPr/>
        <a:lstStyle/>
        <a:p>
          <a:endParaRPr lang="ru-RU"/>
        </a:p>
      </dgm:t>
    </dgm:pt>
    <dgm:pt modelId="{32ABEFAB-3BEA-4780-8055-65C3BB7D7E2D}" cxnId="{5DF5F1EA-9762-40F7-AB30-1F72CBD75ABE}" type="sibTrans">
      <dgm:prSet/>
      <dgm:spPr/>
      <dgm:t>
        <a:bodyPr/>
        <a:lstStyle/>
        <a:p>
          <a:endParaRPr lang="ru-RU"/>
        </a:p>
      </dgm:t>
    </dgm:pt>
    <dgm:pt modelId="{FCA1FF50-B00A-4603-9950-234F69B81004}">
      <dgm:prSet/>
      <dgm:spPr/>
      <dgm:t>
        <a:bodyPr/>
        <a:lstStyle/>
        <a:p>
          <a:r>
            <a:rPr lang="ru-RU" dirty="0"/>
            <a:t>Умение выделять части из целого, составлять целое. Ориентироваться нестандартно в пространстве</a:t>
          </a:r>
        </a:p>
      </dgm:t>
    </dgm:pt>
    <dgm:pt modelId="{6A90A407-2EB6-40A2-BAA8-163E6A190FC2}" cxnId="{64988506-69BC-466E-B872-13F065F4E495}" type="parTrans">
      <dgm:prSet/>
      <dgm:spPr/>
      <dgm:t>
        <a:bodyPr/>
        <a:lstStyle/>
        <a:p>
          <a:endParaRPr lang="ru-RU"/>
        </a:p>
      </dgm:t>
    </dgm:pt>
    <dgm:pt modelId="{865609A4-948D-420B-A215-F9E8803F4483}" cxnId="{64988506-69BC-466E-B872-13F065F4E495}" type="sibTrans">
      <dgm:prSet/>
      <dgm:spPr/>
      <dgm:t>
        <a:bodyPr/>
        <a:lstStyle/>
        <a:p>
          <a:endParaRPr lang="ru-RU"/>
        </a:p>
      </dgm:t>
    </dgm:pt>
    <dgm:pt modelId="{DA92D58D-CC81-42F9-BA7C-4098D9A23AF8}" type="pres">
      <dgm:prSet presAssocID="{C1F44AAE-3BD0-4645-A37F-356D2F8BC90D}" presName="rootnode" presStyleCnt="0">
        <dgm:presLayoutVars>
          <dgm:chMax/>
          <dgm:chPref/>
          <dgm:dir/>
          <dgm:animLvl val="lvl"/>
        </dgm:presLayoutVars>
      </dgm:prSet>
      <dgm:spPr/>
    </dgm:pt>
    <dgm:pt modelId="{026AA47C-0E9C-47F0-B5DD-C1ED017F15B5}" type="pres">
      <dgm:prSet presAssocID="{05CD46D9-D7A8-46D1-99F9-AF347FC2BEEA}" presName="composite" presStyleCnt="0"/>
      <dgm:spPr/>
    </dgm:pt>
    <dgm:pt modelId="{7C696F10-9D77-4ED9-AE2B-27E4C1CA7AE1}" type="pres">
      <dgm:prSet presAssocID="{05CD46D9-D7A8-46D1-99F9-AF347FC2BEEA}" presName="LShape" presStyleLbl="alignNode1" presStyleIdx="0" presStyleCnt="7"/>
      <dgm:spPr/>
    </dgm:pt>
    <dgm:pt modelId="{CDFB3C66-D1F7-4FE0-B60B-1B805AD4BDA7}" type="pres">
      <dgm:prSet presAssocID="{05CD46D9-D7A8-46D1-99F9-AF347FC2BEEA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85141F0A-747C-4B23-8800-4C254C85AA95}" type="pres">
      <dgm:prSet presAssocID="{05CD46D9-D7A8-46D1-99F9-AF347FC2BEEA}" presName="Triangle" presStyleLbl="alignNode1" presStyleIdx="1" presStyleCnt="7"/>
      <dgm:spPr/>
    </dgm:pt>
    <dgm:pt modelId="{3BAFDC8E-C7FE-4340-84E6-3458457FE3D0}" type="pres">
      <dgm:prSet presAssocID="{D861CFD0-3322-44F6-A547-75C455AC7AF3}" presName="sibTrans" presStyleCnt="0"/>
      <dgm:spPr/>
    </dgm:pt>
    <dgm:pt modelId="{42EE7686-8301-49C0-8B3F-F5177582B52D}" type="pres">
      <dgm:prSet presAssocID="{D861CFD0-3322-44F6-A547-75C455AC7AF3}" presName="space" presStyleCnt="0"/>
      <dgm:spPr/>
    </dgm:pt>
    <dgm:pt modelId="{8A41D05D-BD6C-4B85-A0F9-A5B92BA2B99F}" type="pres">
      <dgm:prSet presAssocID="{628D865E-1440-4C49-A53B-D0A7A8C525EB}" presName="composite" presStyleCnt="0"/>
      <dgm:spPr/>
    </dgm:pt>
    <dgm:pt modelId="{2F5367D6-A42A-41AA-9178-230DC9CE6131}" type="pres">
      <dgm:prSet presAssocID="{628D865E-1440-4C49-A53B-D0A7A8C525EB}" presName="LShape" presStyleLbl="alignNode1" presStyleIdx="2" presStyleCnt="7"/>
      <dgm:spPr/>
    </dgm:pt>
    <dgm:pt modelId="{BF43F161-9061-4A83-A3C8-2EB49CFEB108}" type="pres">
      <dgm:prSet presAssocID="{628D865E-1440-4C49-A53B-D0A7A8C525EB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A73653DD-62DB-4A3E-9CA1-F55F4DB3DFF5}" type="pres">
      <dgm:prSet presAssocID="{628D865E-1440-4C49-A53B-D0A7A8C525EB}" presName="Triangle" presStyleLbl="alignNode1" presStyleIdx="3" presStyleCnt="7"/>
      <dgm:spPr/>
    </dgm:pt>
    <dgm:pt modelId="{3CE9EBD8-7681-44C6-A707-1F5CDCA64591}" type="pres">
      <dgm:prSet presAssocID="{D81AEFA9-49CC-4CFA-A66B-2A8CFCB7D827}" presName="sibTrans" presStyleCnt="0"/>
      <dgm:spPr/>
    </dgm:pt>
    <dgm:pt modelId="{36844D9B-05FF-4E90-B628-6704E4D1E216}" type="pres">
      <dgm:prSet presAssocID="{D81AEFA9-49CC-4CFA-A66B-2A8CFCB7D827}" presName="space" presStyleCnt="0"/>
      <dgm:spPr/>
    </dgm:pt>
    <dgm:pt modelId="{7CC91949-2A00-4296-9303-2457A0B8F5D9}" type="pres">
      <dgm:prSet presAssocID="{2ED0F9B7-43CC-45EB-8F4E-6CDA1044D763}" presName="composite" presStyleCnt="0"/>
      <dgm:spPr/>
    </dgm:pt>
    <dgm:pt modelId="{C5FD983D-A8A3-4138-A127-67DF4A3AD34C}" type="pres">
      <dgm:prSet presAssocID="{2ED0F9B7-43CC-45EB-8F4E-6CDA1044D763}" presName="LShape" presStyleLbl="alignNode1" presStyleIdx="4" presStyleCnt="7"/>
      <dgm:spPr/>
    </dgm:pt>
    <dgm:pt modelId="{7E2AF027-7985-42B6-9FA2-0F47F6F36707}" type="pres">
      <dgm:prSet presAssocID="{2ED0F9B7-43CC-45EB-8F4E-6CDA1044D763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2FF5DC9D-532B-4DC7-A55C-66535B266245}" type="pres">
      <dgm:prSet presAssocID="{2ED0F9B7-43CC-45EB-8F4E-6CDA1044D763}" presName="Triangle" presStyleLbl="alignNode1" presStyleIdx="5" presStyleCnt="7"/>
      <dgm:spPr/>
    </dgm:pt>
    <dgm:pt modelId="{742355A1-EF5B-4C5B-A172-32C8157FA8C7}" type="pres">
      <dgm:prSet presAssocID="{32ABEFAB-3BEA-4780-8055-65C3BB7D7E2D}" presName="sibTrans" presStyleCnt="0"/>
      <dgm:spPr/>
    </dgm:pt>
    <dgm:pt modelId="{ACEE1294-00CE-450F-AEEF-2F4D9D9EB104}" type="pres">
      <dgm:prSet presAssocID="{32ABEFAB-3BEA-4780-8055-65C3BB7D7E2D}" presName="space" presStyleCnt="0"/>
      <dgm:spPr/>
    </dgm:pt>
    <dgm:pt modelId="{52D963B7-0B07-4889-B20C-575A96EC9911}" type="pres">
      <dgm:prSet presAssocID="{FCA1FF50-B00A-4603-9950-234F69B81004}" presName="composite" presStyleCnt="0"/>
      <dgm:spPr/>
    </dgm:pt>
    <dgm:pt modelId="{B6B52180-2020-44F4-969B-8F4F23015C0A}" type="pres">
      <dgm:prSet presAssocID="{FCA1FF50-B00A-4603-9950-234F69B81004}" presName="LShape" presStyleLbl="alignNode1" presStyleIdx="6" presStyleCnt="7"/>
      <dgm:spPr/>
    </dgm:pt>
    <dgm:pt modelId="{2957E3A2-2D8B-4FF9-A20E-CE0647B2F0CF}" type="pres">
      <dgm:prSet presAssocID="{FCA1FF50-B00A-4603-9950-234F69B81004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64988506-69BC-466E-B872-13F065F4E495}" srcId="{C1F44AAE-3BD0-4645-A37F-356D2F8BC90D}" destId="{FCA1FF50-B00A-4603-9950-234F69B81004}" srcOrd="3" destOrd="0" parTransId="{6A90A407-2EB6-40A2-BAA8-163E6A190FC2}" sibTransId="{865609A4-948D-420B-A215-F9E8803F4483}"/>
    <dgm:cxn modelId="{5CC59F13-0D56-44BF-A408-76B362770E01}" type="presOf" srcId="{628D865E-1440-4C49-A53B-D0A7A8C525EB}" destId="{BF43F161-9061-4A83-A3C8-2EB49CFEB108}" srcOrd="0" destOrd="0" presId="urn:microsoft.com/office/officeart/2009/3/layout/StepUpProcess"/>
    <dgm:cxn modelId="{6268A113-794E-4840-A0AA-84F57510E4EF}" type="presOf" srcId="{FCA1FF50-B00A-4603-9950-234F69B81004}" destId="{2957E3A2-2D8B-4FF9-A20E-CE0647B2F0CF}" srcOrd="0" destOrd="0" presId="urn:microsoft.com/office/officeart/2009/3/layout/StepUpProcess"/>
    <dgm:cxn modelId="{BB3FF91A-630E-41C4-96D6-4D8BE10AE8BB}" type="presOf" srcId="{2ED0F9B7-43CC-45EB-8F4E-6CDA1044D763}" destId="{7E2AF027-7985-42B6-9FA2-0F47F6F36707}" srcOrd="0" destOrd="0" presId="urn:microsoft.com/office/officeart/2009/3/layout/StepUpProcess"/>
    <dgm:cxn modelId="{CC705132-7DAC-4FBB-81A9-7DCED6F42F05}" srcId="{C1F44AAE-3BD0-4645-A37F-356D2F8BC90D}" destId="{05CD46D9-D7A8-46D1-99F9-AF347FC2BEEA}" srcOrd="0" destOrd="0" parTransId="{63F5E63F-2C83-45E7-865D-70C5C9A68CC6}" sibTransId="{D861CFD0-3322-44F6-A547-75C455AC7AF3}"/>
    <dgm:cxn modelId="{C25D6180-DD81-4B3B-A2A2-04F430CE621B}" type="presOf" srcId="{05CD46D9-D7A8-46D1-99F9-AF347FC2BEEA}" destId="{CDFB3C66-D1F7-4FE0-B60B-1B805AD4BDA7}" srcOrd="0" destOrd="0" presId="urn:microsoft.com/office/officeart/2009/3/layout/StepUpProcess"/>
    <dgm:cxn modelId="{055D73B2-268B-43B3-B123-424F4B127E0B}" srcId="{C1F44AAE-3BD0-4645-A37F-356D2F8BC90D}" destId="{628D865E-1440-4C49-A53B-D0A7A8C525EB}" srcOrd="1" destOrd="0" parTransId="{8D997CA5-778C-4FF8-BC64-91FE2248D9FB}" sibTransId="{D81AEFA9-49CC-4CFA-A66B-2A8CFCB7D827}"/>
    <dgm:cxn modelId="{E0BB6BC8-7804-428A-90DE-D54D0477F79B}" type="presOf" srcId="{C1F44AAE-3BD0-4645-A37F-356D2F8BC90D}" destId="{DA92D58D-CC81-42F9-BA7C-4098D9A23AF8}" srcOrd="0" destOrd="0" presId="urn:microsoft.com/office/officeart/2009/3/layout/StepUpProcess"/>
    <dgm:cxn modelId="{5DF5F1EA-9762-40F7-AB30-1F72CBD75ABE}" srcId="{C1F44AAE-3BD0-4645-A37F-356D2F8BC90D}" destId="{2ED0F9B7-43CC-45EB-8F4E-6CDA1044D763}" srcOrd="2" destOrd="0" parTransId="{2107E58D-16AF-4523-94E8-B2AD3EE6D618}" sibTransId="{32ABEFAB-3BEA-4780-8055-65C3BB7D7E2D}"/>
    <dgm:cxn modelId="{1A54ACB1-A979-48DC-BB37-E1E3A5EF4018}" type="presParOf" srcId="{DA92D58D-CC81-42F9-BA7C-4098D9A23AF8}" destId="{026AA47C-0E9C-47F0-B5DD-C1ED017F15B5}" srcOrd="0" destOrd="0" presId="urn:microsoft.com/office/officeart/2009/3/layout/StepUpProcess"/>
    <dgm:cxn modelId="{1B7F49C9-A395-4667-8E7C-48C52912EB51}" type="presParOf" srcId="{026AA47C-0E9C-47F0-B5DD-C1ED017F15B5}" destId="{7C696F10-9D77-4ED9-AE2B-27E4C1CA7AE1}" srcOrd="0" destOrd="0" presId="urn:microsoft.com/office/officeart/2009/3/layout/StepUpProcess"/>
    <dgm:cxn modelId="{EE6C9F04-A9DC-46E6-87A3-BB1EDD54748D}" type="presParOf" srcId="{026AA47C-0E9C-47F0-B5DD-C1ED017F15B5}" destId="{CDFB3C66-D1F7-4FE0-B60B-1B805AD4BDA7}" srcOrd="1" destOrd="0" presId="urn:microsoft.com/office/officeart/2009/3/layout/StepUpProcess"/>
    <dgm:cxn modelId="{27AE1663-A6B4-46DE-9F14-1EF7ACCBF49D}" type="presParOf" srcId="{026AA47C-0E9C-47F0-B5DD-C1ED017F15B5}" destId="{85141F0A-747C-4B23-8800-4C254C85AA95}" srcOrd="2" destOrd="0" presId="urn:microsoft.com/office/officeart/2009/3/layout/StepUpProcess"/>
    <dgm:cxn modelId="{7F01F48F-AEB4-4C2E-9279-EFCCA4212B8F}" type="presParOf" srcId="{DA92D58D-CC81-42F9-BA7C-4098D9A23AF8}" destId="{3BAFDC8E-C7FE-4340-84E6-3458457FE3D0}" srcOrd="1" destOrd="0" presId="urn:microsoft.com/office/officeart/2009/3/layout/StepUpProcess"/>
    <dgm:cxn modelId="{A7140642-6841-49C5-B5AC-7C18CDD0EC9E}" type="presParOf" srcId="{3BAFDC8E-C7FE-4340-84E6-3458457FE3D0}" destId="{42EE7686-8301-49C0-8B3F-F5177582B52D}" srcOrd="0" destOrd="0" presId="urn:microsoft.com/office/officeart/2009/3/layout/StepUpProcess"/>
    <dgm:cxn modelId="{A6ABE22A-AE95-47CC-B582-DBDF42EAAFD2}" type="presParOf" srcId="{DA92D58D-CC81-42F9-BA7C-4098D9A23AF8}" destId="{8A41D05D-BD6C-4B85-A0F9-A5B92BA2B99F}" srcOrd="2" destOrd="0" presId="urn:microsoft.com/office/officeart/2009/3/layout/StepUpProcess"/>
    <dgm:cxn modelId="{000E51F2-E68F-4D78-9DAD-F623C1C637BF}" type="presParOf" srcId="{8A41D05D-BD6C-4B85-A0F9-A5B92BA2B99F}" destId="{2F5367D6-A42A-41AA-9178-230DC9CE6131}" srcOrd="0" destOrd="0" presId="urn:microsoft.com/office/officeart/2009/3/layout/StepUpProcess"/>
    <dgm:cxn modelId="{0B7FADD3-BAD3-44EC-92B7-CFB40BB18219}" type="presParOf" srcId="{8A41D05D-BD6C-4B85-A0F9-A5B92BA2B99F}" destId="{BF43F161-9061-4A83-A3C8-2EB49CFEB108}" srcOrd="1" destOrd="0" presId="urn:microsoft.com/office/officeart/2009/3/layout/StepUpProcess"/>
    <dgm:cxn modelId="{41FFB1A8-8979-4BF1-AD81-24148B8AA382}" type="presParOf" srcId="{8A41D05D-BD6C-4B85-A0F9-A5B92BA2B99F}" destId="{A73653DD-62DB-4A3E-9CA1-F55F4DB3DFF5}" srcOrd="2" destOrd="0" presId="urn:microsoft.com/office/officeart/2009/3/layout/StepUpProcess"/>
    <dgm:cxn modelId="{3FC792FE-DA9F-4EB2-985E-CDD8E38D726C}" type="presParOf" srcId="{DA92D58D-CC81-42F9-BA7C-4098D9A23AF8}" destId="{3CE9EBD8-7681-44C6-A707-1F5CDCA64591}" srcOrd="3" destOrd="0" presId="urn:microsoft.com/office/officeart/2009/3/layout/StepUpProcess"/>
    <dgm:cxn modelId="{88791C2D-0485-4AD4-A93B-45D1B8205C9F}" type="presParOf" srcId="{3CE9EBD8-7681-44C6-A707-1F5CDCA64591}" destId="{36844D9B-05FF-4E90-B628-6704E4D1E216}" srcOrd="0" destOrd="0" presId="urn:microsoft.com/office/officeart/2009/3/layout/StepUpProcess"/>
    <dgm:cxn modelId="{AB9D0FBE-F55F-4C10-8EF1-60AC71586C10}" type="presParOf" srcId="{DA92D58D-CC81-42F9-BA7C-4098D9A23AF8}" destId="{7CC91949-2A00-4296-9303-2457A0B8F5D9}" srcOrd="4" destOrd="0" presId="urn:microsoft.com/office/officeart/2009/3/layout/StepUpProcess"/>
    <dgm:cxn modelId="{B8B468FD-3744-4089-BEE0-5CAF4983A415}" type="presParOf" srcId="{7CC91949-2A00-4296-9303-2457A0B8F5D9}" destId="{C5FD983D-A8A3-4138-A127-67DF4A3AD34C}" srcOrd="0" destOrd="0" presId="urn:microsoft.com/office/officeart/2009/3/layout/StepUpProcess"/>
    <dgm:cxn modelId="{5C1234E1-F4BA-495B-8ECE-B8D922AF85F6}" type="presParOf" srcId="{7CC91949-2A00-4296-9303-2457A0B8F5D9}" destId="{7E2AF027-7985-42B6-9FA2-0F47F6F36707}" srcOrd="1" destOrd="0" presId="urn:microsoft.com/office/officeart/2009/3/layout/StepUpProcess"/>
    <dgm:cxn modelId="{D130F7F1-46FF-4EB1-A6EE-F2365F913108}" type="presParOf" srcId="{7CC91949-2A00-4296-9303-2457A0B8F5D9}" destId="{2FF5DC9D-532B-4DC7-A55C-66535B266245}" srcOrd="2" destOrd="0" presId="urn:microsoft.com/office/officeart/2009/3/layout/StepUpProcess"/>
    <dgm:cxn modelId="{BD783478-E77E-4B77-9587-F7C8D5740D8D}" type="presParOf" srcId="{DA92D58D-CC81-42F9-BA7C-4098D9A23AF8}" destId="{742355A1-EF5B-4C5B-A172-32C8157FA8C7}" srcOrd="5" destOrd="0" presId="urn:microsoft.com/office/officeart/2009/3/layout/StepUpProcess"/>
    <dgm:cxn modelId="{FA64A4E6-3FAA-450B-A1CE-AB49E765287C}" type="presParOf" srcId="{742355A1-EF5B-4C5B-A172-32C8157FA8C7}" destId="{ACEE1294-00CE-450F-AEEF-2F4D9D9EB104}" srcOrd="0" destOrd="0" presId="urn:microsoft.com/office/officeart/2009/3/layout/StepUpProcess"/>
    <dgm:cxn modelId="{2933EA09-71E7-47FA-B83F-93657FEA9D46}" type="presParOf" srcId="{DA92D58D-CC81-42F9-BA7C-4098D9A23AF8}" destId="{52D963B7-0B07-4889-B20C-575A96EC9911}" srcOrd="6" destOrd="0" presId="urn:microsoft.com/office/officeart/2009/3/layout/StepUpProcess"/>
    <dgm:cxn modelId="{2063D576-CE96-4475-A2E4-DC4F8B89A458}" type="presParOf" srcId="{52D963B7-0B07-4889-B20C-575A96EC9911}" destId="{B6B52180-2020-44F4-969B-8F4F23015C0A}" srcOrd="0" destOrd="0" presId="urn:microsoft.com/office/officeart/2009/3/layout/StepUpProcess"/>
    <dgm:cxn modelId="{1C4B3B48-3A39-4A8B-B34C-875C4DF2EE42}" type="presParOf" srcId="{52D963B7-0B07-4889-B20C-575A96EC9911}" destId="{2957E3A2-2D8B-4FF9-A20E-CE0647B2F0CF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8617184" cy="5933705"/>
        <a:chOff x="0" y="0"/>
        <a:chExt cx="8617184" cy="5933705"/>
      </a:xfrm>
    </dsp:grpSpPr>
    <dsp:sp modelId="{B8747F19-B7A8-4BEB-AE87-D39A5F790B77}">
      <dsp:nvSpPr>
        <dsp:cNvPr id="3" name="Овал 2"/>
        <dsp:cNvSpPr/>
      </dsp:nvSpPr>
      <dsp:spPr bwMode="white">
        <a:xfrm>
          <a:off x="1927066" y="0"/>
          <a:ext cx="1323070" cy="132307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3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Зрительное восприятие</a:t>
          </a:r>
        </a:p>
      </dsp:txBody>
      <dsp:txXfrm>
        <a:off x="1927066" y="0"/>
        <a:ext cx="1323070" cy="1323070"/>
      </dsp:txXfrm>
    </dsp:sp>
    <dsp:sp modelId="{EDF52D39-94C8-470B-91AA-DB632AD96072}">
      <dsp:nvSpPr>
        <dsp:cNvPr id="4" name="Плюс 3"/>
        <dsp:cNvSpPr/>
      </dsp:nvSpPr>
      <dsp:spPr bwMode="white">
        <a:xfrm>
          <a:off x="2204910" y="1430503"/>
          <a:ext cx="767381" cy="767381"/>
        </a:xfrm>
        <a:prstGeom prst="mathPlus">
          <a:avLst/>
        </a:prstGeom>
      </dsp:spPr>
      <dsp:style>
        <a:lnRef idx="0">
          <a:schemeClr val="lt1"/>
        </a:lnRef>
        <a:fillRef idx="1">
          <a:schemeClr val="accent3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1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/>
        </a:p>
      </dsp:txBody>
      <dsp:txXfrm>
        <a:off x="2204910" y="1430503"/>
        <a:ext cx="767381" cy="767381"/>
      </dsp:txXfrm>
    </dsp:sp>
    <dsp:sp modelId="{44A38F54-3321-4F28-8EA0-ACC1FB1C50D6}">
      <dsp:nvSpPr>
        <dsp:cNvPr id="5" name="Овал 4"/>
        <dsp:cNvSpPr/>
      </dsp:nvSpPr>
      <dsp:spPr bwMode="white">
        <a:xfrm>
          <a:off x="1927066" y="2305317"/>
          <a:ext cx="1323070" cy="132307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3">
            <a:hueOff val="919999"/>
            <a:satOff val="33333"/>
            <a:lumOff val="-4836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Пространственная ориентация</a:t>
          </a:r>
        </a:p>
      </dsp:txBody>
      <dsp:txXfrm>
        <a:off x="1927066" y="2305317"/>
        <a:ext cx="1323070" cy="1323070"/>
      </dsp:txXfrm>
    </dsp:sp>
    <dsp:sp modelId="{D9D4EC09-97CE-43C1-8DF4-FA4E50780C04}">
      <dsp:nvSpPr>
        <dsp:cNvPr id="6" name="Плюс 5"/>
        <dsp:cNvSpPr/>
      </dsp:nvSpPr>
      <dsp:spPr bwMode="white">
        <a:xfrm>
          <a:off x="2204910" y="3735821"/>
          <a:ext cx="767381" cy="767381"/>
        </a:xfrm>
        <a:prstGeom prst="mathPlus">
          <a:avLst/>
        </a:prstGeom>
      </dsp:spPr>
      <dsp:style>
        <a:lnRef idx="0">
          <a:schemeClr val="lt1"/>
        </a:lnRef>
        <a:fillRef idx="1">
          <a:schemeClr val="accent3">
            <a:hueOff val="1380000"/>
            <a:satOff val="50000"/>
            <a:lumOff val="-7254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1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/>
        </a:p>
      </dsp:txBody>
      <dsp:txXfrm>
        <a:off x="2204910" y="3735821"/>
        <a:ext cx="767381" cy="767381"/>
      </dsp:txXfrm>
    </dsp:sp>
    <dsp:sp modelId="{EBA2DBAD-2565-4CF6-91B8-157399E97D11}">
      <dsp:nvSpPr>
        <dsp:cNvPr id="7" name="Овал 6"/>
        <dsp:cNvSpPr/>
      </dsp:nvSpPr>
      <dsp:spPr bwMode="white">
        <a:xfrm>
          <a:off x="1927066" y="4610635"/>
          <a:ext cx="1323070" cy="132307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3">
            <a:hueOff val="1839999"/>
            <a:satOff val="66667"/>
            <a:lumOff val="-9672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Мелкая моторика</a:t>
          </a:r>
        </a:p>
      </dsp:txBody>
      <dsp:txXfrm>
        <a:off x="1927066" y="4610635"/>
        <a:ext cx="1323070" cy="1323070"/>
      </dsp:txXfrm>
    </dsp:sp>
    <dsp:sp modelId="{866E0D99-96A3-4D75-847C-102DF8160D56}">
      <dsp:nvSpPr>
        <dsp:cNvPr id="8" name="Стрелка вправо 7"/>
        <dsp:cNvSpPr/>
      </dsp:nvSpPr>
      <dsp:spPr bwMode="white">
        <a:xfrm>
          <a:off x="3436689" y="2720761"/>
          <a:ext cx="420736" cy="492182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2760000"/>
            <a:satOff val="100000"/>
            <a:lumOff val="-14509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Xfrm>
        <a:off x="3436689" y="2720761"/>
        <a:ext cx="420736" cy="492182"/>
      </dsp:txXfrm>
    </dsp:sp>
    <dsp:sp modelId="{ED829B1C-EA79-4D31-BBE9-62DF235A42C7}">
      <dsp:nvSpPr>
        <dsp:cNvPr id="10" name="Овал 9"/>
        <dsp:cNvSpPr/>
      </dsp:nvSpPr>
      <dsp:spPr bwMode="white">
        <a:xfrm>
          <a:off x="4043978" y="1643782"/>
          <a:ext cx="2646140" cy="264614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3">
            <a:hueOff val="2760000"/>
            <a:satOff val="100000"/>
            <a:lumOff val="-14509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82550" tIns="82550" rIns="82550" bIns="825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dirty="0"/>
            <a:t>ЗПК</a:t>
          </a:r>
        </a:p>
      </dsp:txBody>
      <dsp:txXfrm>
        <a:off x="4043978" y="1643782"/>
        <a:ext cx="2646140" cy="2646140"/>
      </dsp:txXfrm>
    </dsp:sp>
    <dsp:sp modelId="{6AC01248-1AAB-4D44-8401-4739931B0788}">
      <dsp:nvSpPr>
        <dsp:cNvPr id="9" name="Стрелка вправо 8"/>
        <dsp:cNvSpPr/>
      </dsp:nvSpPr>
      <dsp:spPr bwMode="white">
        <a:xfrm>
          <a:off x="3436689" y="2720761"/>
          <a:ext cx="420736" cy="492182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9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/>
      </dsp:txBody>
      <dsp:txXfrm>
        <a:off x="3436689" y="2720761"/>
        <a:ext cx="420736" cy="4921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10580915" cy="2569248"/>
        <a:chOff x="0" y="0"/>
        <a:chExt cx="10580915" cy="2569248"/>
      </a:xfrm>
    </dsp:grpSpPr>
    <dsp:sp modelId="{3B2C8412-BBA3-44A9-B442-61CAF1A942A3}">
      <dsp:nvSpPr>
        <dsp:cNvPr id="3" name="Овал 2"/>
        <dsp:cNvSpPr/>
      </dsp:nvSpPr>
      <dsp:spPr bwMode="white">
        <a:xfrm>
          <a:off x="0" y="372476"/>
          <a:ext cx="1824296" cy="1824296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100397" tIns="13970" rIns="100397" bIns="13970" anchor="ctr"/>
        <a:lstStyle>
          <a:lvl1pPr algn="ctr">
            <a:defRPr sz="11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dirty="0"/>
            <a:t>В поведении</a:t>
          </a:r>
        </a:p>
      </dsp:txBody>
      <dsp:txXfrm>
        <a:off x="0" y="372476"/>
        <a:ext cx="1824296" cy="1824296"/>
      </dsp:txXfrm>
    </dsp:sp>
    <dsp:sp modelId="{A755C9D4-14A5-4463-AD67-E9EB22E06A85}">
      <dsp:nvSpPr>
        <dsp:cNvPr id="4" name="Овал 3"/>
        <dsp:cNvSpPr/>
      </dsp:nvSpPr>
      <dsp:spPr bwMode="white">
        <a:xfrm>
          <a:off x="1459437" y="372476"/>
          <a:ext cx="1824296" cy="1824296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100397" tIns="13970" rIns="100397" bIns="13970" anchor="ctr"/>
        <a:lstStyle>
          <a:lvl1pPr algn="ctr">
            <a:defRPr sz="11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dirty="0"/>
            <a:t>В ознакомлении с окружающим миром</a:t>
          </a:r>
        </a:p>
      </dsp:txBody>
      <dsp:txXfrm>
        <a:off x="1459437" y="372476"/>
        <a:ext cx="1824296" cy="1824296"/>
      </dsp:txXfrm>
    </dsp:sp>
    <dsp:sp modelId="{8BEC2DC8-877E-4009-9ECD-06649DF221D7}">
      <dsp:nvSpPr>
        <dsp:cNvPr id="5" name="Овал 4"/>
        <dsp:cNvSpPr/>
      </dsp:nvSpPr>
      <dsp:spPr bwMode="white">
        <a:xfrm>
          <a:off x="2918873" y="372476"/>
          <a:ext cx="1824296" cy="1824296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100397" tIns="13970" rIns="100397" bIns="13970" anchor="ctr"/>
        <a:lstStyle>
          <a:lvl1pPr algn="ctr">
            <a:defRPr sz="11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dirty="0"/>
            <a:t>В сенсорном восприятии</a:t>
          </a:r>
        </a:p>
      </dsp:txBody>
      <dsp:txXfrm>
        <a:off x="2918873" y="372476"/>
        <a:ext cx="1824296" cy="1824296"/>
      </dsp:txXfrm>
    </dsp:sp>
    <dsp:sp modelId="{3869FDA7-4DFB-4355-BBF1-29E76FC76D16}">
      <dsp:nvSpPr>
        <dsp:cNvPr id="6" name="Овал 5"/>
        <dsp:cNvSpPr/>
      </dsp:nvSpPr>
      <dsp:spPr bwMode="white">
        <a:xfrm>
          <a:off x="4378310" y="372476"/>
          <a:ext cx="1824296" cy="1824296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100397" tIns="13970" rIns="100397" bIns="13970" anchor="ctr"/>
        <a:lstStyle>
          <a:lvl1pPr algn="ctr">
            <a:defRPr sz="11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dirty="0"/>
            <a:t>В развитии математических представлений</a:t>
          </a:r>
        </a:p>
      </dsp:txBody>
      <dsp:txXfrm>
        <a:off x="4378310" y="372476"/>
        <a:ext cx="1824296" cy="1824296"/>
      </dsp:txXfrm>
    </dsp:sp>
    <dsp:sp modelId="{AA244258-437F-439E-AD99-3A345F11F321}">
      <dsp:nvSpPr>
        <dsp:cNvPr id="7" name="Овал 6"/>
        <dsp:cNvSpPr/>
      </dsp:nvSpPr>
      <dsp:spPr bwMode="white">
        <a:xfrm>
          <a:off x="5837746" y="372476"/>
          <a:ext cx="1824296" cy="1824296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100397" tIns="13970" rIns="100397" bIns="13970" anchor="ctr"/>
        <a:lstStyle>
          <a:lvl1pPr algn="ctr">
            <a:defRPr sz="11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dirty="0"/>
            <a:t>В обучении чтению и грамоте</a:t>
          </a:r>
        </a:p>
      </dsp:txBody>
      <dsp:txXfrm>
        <a:off x="5837746" y="372476"/>
        <a:ext cx="1824296" cy="1824296"/>
      </dsp:txXfrm>
    </dsp:sp>
    <dsp:sp modelId="{5F63E5E1-8B78-4386-95B6-E38E43856571}">
      <dsp:nvSpPr>
        <dsp:cNvPr id="8" name="Овал 7"/>
        <dsp:cNvSpPr/>
      </dsp:nvSpPr>
      <dsp:spPr bwMode="white">
        <a:xfrm>
          <a:off x="7297183" y="372476"/>
          <a:ext cx="1824296" cy="1824296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100397" tIns="13970" rIns="100397" bIns="13970" anchor="ctr"/>
        <a:lstStyle>
          <a:lvl1pPr algn="ctr">
            <a:defRPr sz="11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dirty="0"/>
            <a:t>В изобразительной деятельности</a:t>
          </a:r>
        </a:p>
      </dsp:txBody>
      <dsp:txXfrm>
        <a:off x="7297183" y="372476"/>
        <a:ext cx="1824296" cy="1824296"/>
      </dsp:txXfrm>
    </dsp:sp>
    <dsp:sp modelId="{65F4FA4B-EF6B-45EB-80C7-C5B1DF0C5EBA}">
      <dsp:nvSpPr>
        <dsp:cNvPr id="9" name="Овал 8"/>
        <dsp:cNvSpPr/>
      </dsp:nvSpPr>
      <dsp:spPr bwMode="white">
        <a:xfrm>
          <a:off x="8756619" y="372476"/>
          <a:ext cx="1824296" cy="1824296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100397" tIns="13970" rIns="100397" bIns="13970" anchor="ctr"/>
        <a:lstStyle>
          <a:lvl1pPr algn="ctr">
            <a:defRPr sz="11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dirty="0"/>
            <a:t>В физической культуре</a:t>
          </a:r>
        </a:p>
      </dsp:txBody>
      <dsp:txXfrm>
        <a:off x="8756619" y="372476"/>
        <a:ext cx="1824296" cy="18242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10003972" cy="3591076"/>
        <a:chOff x="0" y="0"/>
        <a:chExt cx="10003972" cy="3591076"/>
      </a:xfrm>
    </dsp:grpSpPr>
    <dsp:sp modelId="{7C696F10-9D77-4ED9-AE2B-27E4C1CA7AE1}">
      <dsp:nvSpPr>
        <dsp:cNvPr id="3" name="L-образный 2"/>
        <dsp:cNvSpPr/>
      </dsp:nvSpPr>
      <dsp:spPr bwMode="white">
        <a:xfrm rot="5400000">
          <a:off x="1456013" y="1618114"/>
          <a:ext cx="1087643" cy="1809814"/>
        </a:xfrm>
        <a:prstGeom prst="corner">
          <a:avLst>
            <a:gd name="adj1" fmla="val 16120"/>
            <a:gd name="adj2" fmla="val 16110"/>
          </a:avLst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 rot="5400000">
        <a:off x="1456013" y="1618114"/>
        <a:ext cx="1087643" cy="1809814"/>
      </dsp:txXfrm>
    </dsp:sp>
    <dsp:sp modelId="{CDFB3C66-D1F7-4FE0-B60B-1B805AD4BDA7}">
      <dsp:nvSpPr>
        <dsp:cNvPr id="4" name="Прямоугольник 3"/>
        <dsp:cNvSpPr/>
      </dsp:nvSpPr>
      <dsp:spPr bwMode="white">
        <a:xfrm>
          <a:off x="1274459" y="2158858"/>
          <a:ext cx="1633910" cy="1432218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t"/>
        <a:lstStyle>
          <a:lvl1pPr algn="l">
            <a:defRPr sz="1400"/>
          </a:lvl1pPr>
          <a:lvl2pPr marL="57150" indent="-57150" algn="l">
            <a:defRPr sz="1000"/>
          </a:lvl2pPr>
          <a:lvl3pPr marL="114300" indent="-57150" algn="l">
            <a:defRPr sz="1000"/>
          </a:lvl3pPr>
          <a:lvl4pPr marL="171450" indent="-57150" algn="l">
            <a:defRPr sz="1000"/>
          </a:lvl4pPr>
          <a:lvl5pPr marL="228600" indent="-57150" algn="l">
            <a:defRPr sz="1000"/>
          </a:lvl5pPr>
          <a:lvl6pPr marL="285750" indent="-57150" algn="l">
            <a:defRPr sz="1000"/>
          </a:lvl6pPr>
          <a:lvl7pPr marL="342900" indent="-57150" algn="l">
            <a:defRPr sz="1000"/>
          </a:lvl7pPr>
          <a:lvl8pPr marL="400050" indent="-57150" algn="l">
            <a:defRPr sz="1000"/>
          </a:lvl8pPr>
          <a:lvl9pPr marL="457200" indent="-57150" algn="l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dirty="0">
              <a:solidFill>
                <a:schemeClr val="tx1"/>
              </a:solidFill>
            </a:rPr>
            <a:t>Ориентировка в собственном теле</a:t>
          </a:r>
          <a:endParaRPr>
            <a:solidFill>
              <a:schemeClr val="tx1"/>
            </a:solidFill>
          </a:endParaRPr>
        </a:p>
      </dsp:txBody>
      <dsp:txXfrm>
        <a:off x="1274459" y="2158858"/>
        <a:ext cx="1633910" cy="1432218"/>
      </dsp:txXfrm>
    </dsp:sp>
    <dsp:sp modelId="{85141F0A-747C-4B23-8800-4C254C85AA95}">
      <dsp:nvSpPr>
        <dsp:cNvPr id="5" name="Равнобедренный треугольник 4"/>
        <dsp:cNvSpPr/>
      </dsp:nvSpPr>
      <dsp:spPr bwMode="white">
        <a:xfrm>
          <a:off x="2600084" y="1484873"/>
          <a:ext cx="308285" cy="308285"/>
        </a:xfrm>
        <a:prstGeom prst="triangle">
          <a:avLst>
            <a:gd name="adj" fmla="val 100000"/>
          </a:avLst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2600084" y="1484873"/>
        <a:ext cx="308285" cy="308285"/>
      </dsp:txXfrm>
    </dsp:sp>
    <dsp:sp modelId="{2F5367D6-A42A-41AA-9178-230DC9CE6131}">
      <dsp:nvSpPr>
        <dsp:cNvPr id="6" name="L-образный 5"/>
        <dsp:cNvSpPr/>
      </dsp:nvSpPr>
      <dsp:spPr bwMode="white">
        <a:xfrm rot="5400000">
          <a:off x="3456238" y="1123156"/>
          <a:ext cx="1087643" cy="1809814"/>
        </a:xfrm>
        <a:prstGeom prst="corner">
          <a:avLst>
            <a:gd name="adj1" fmla="val 16120"/>
            <a:gd name="adj2" fmla="val 16110"/>
          </a:avLst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 rot="5400000">
        <a:off x="3456238" y="1123156"/>
        <a:ext cx="1087643" cy="1809814"/>
      </dsp:txXfrm>
    </dsp:sp>
    <dsp:sp modelId="{BF43F161-9061-4A83-A3C8-2EB49CFEB108}">
      <dsp:nvSpPr>
        <dsp:cNvPr id="7" name="Прямоугольник 6"/>
        <dsp:cNvSpPr/>
      </dsp:nvSpPr>
      <dsp:spPr bwMode="white">
        <a:xfrm>
          <a:off x="3274684" y="1663900"/>
          <a:ext cx="1633910" cy="1432218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t"/>
        <a:lstStyle>
          <a:lvl1pPr algn="l">
            <a:defRPr sz="1400"/>
          </a:lvl1pPr>
          <a:lvl2pPr marL="57150" indent="-57150" algn="l">
            <a:defRPr sz="1000"/>
          </a:lvl2pPr>
          <a:lvl3pPr marL="114300" indent="-57150" algn="l">
            <a:defRPr sz="1000"/>
          </a:lvl3pPr>
          <a:lvl4pPr marL="171450" indent="-57150" algn="l">
            <a:defRPr sz="1000"/>
          </a:lvl4pPr>
          <a:lvl5pPr marL="228600" indent="-57150" algn="l">
            <a:defRPr sz="1000"/>
          </a:lvl5pPr>
          <a:lvl6pPr marL="285750" indent="-57150" algn="l">
            <a:defRPr sz="1000"/>
          </a:lvl6pPr>
          <a:lvl7pPr marL="342900" indent="-57150" algn="l">
            <a:defRPr sz="1000"/>
          </a:lvl7pPr>
          <a:lvl8pPr marL="400050" indent="-57150" algn="l">
            <a:defRPr sz="1000"/>
          </a:lvl8pPr>
          <a:lvl9pPr marL="457200" indent="-57150" algn="l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dirty="0">
              <a:solidFill>
                <a:schemeClr val="tx1"/>
              </a:solidFill>
            </a:rPr>
            <a:t>Взаимодействие с предметами</a:t>
          </a:r>
          <a:endParaRPr>
            <a:solidFill>
              <a:schemeClr val="tx1"/>
            </a:solidFill>
          </a:endParaRPr>
        </a:p>
      </dsp:txBody>
      <dsp:txXfrm>
        <a:off x="3274684" y="1663900"/>
        <a:ext cx="1633910" cy="1432218"/>
      </dsp:txXfrm>
    </dsp:sp>
    <dsp:sp modelId="{A73653DD-62DB-4A3E-9CA1-F55F4DB3DFF5}">
      <dsp:nvSpPr>
        <dsp:cNvPr id="8" name="Равнобедренный треугольник 7"/>
        <dsp:cNvSpPr/>
      </dsp:nvSpPr>
      <dsp:spPr bwMode="white">
        <a:xfrm>
          <a:off x="4600309" y="989915"/>
          <a:ext cx="308285" cy="308285"/>
        </a:xfrm>
        <a:prstGeom prst="triangle">
          <a:avLst>
            <a:gd name="adj" fmla="val 100000"/>
          </a:avLst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4600309" y="989915"/>
        <a:ext cx="308285" cy="308285"/>
      </dsp:txXfrm>
    </dsp:sp>
    <dsp:sp modelId="{C5FD983D-A8A3-4138-A127-67DF4A3AD34C}">
      <dsp:nvSpPr>
        <dsp:cNvPr id="9" name="L-образный 8"/>
        <dsp:cNvSpPr/>
      </dsp:nvSpPr>
      <dsp:spPr bwMode="white">
        <a:xfrm rot="5400000">
          <a:off x="5456464" y="628198"/>
          <a:ext cx="1087643" cy="1809814"/>
        </a:xfrm>
        <a:prstGeom prst="corner">
          <a:avLst>
            <a:gd name="adj1" fmla="val 16120"/>
            <a:gd name="adj2" fmla="val 16110"/>
          </a:avLst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 rot="5400000">
        <a:off x="5456464" y="628198"/>
        <a:ext cx="1087643" cy="1809814"/>
      </dsp:txXfrm>
    </dsp:sp>
    <dsp:sp modelId="{7E2AF027-7985-42B6-9FA2-0F47F6F36707}">
      <dsp:nvSpPr>
        <dsp:cNvPr id="10" name="Прямоугольник 9"/>
        <dsp:cNvSpPr/>
      </dsp:nvSpPr>
      <dsp:spPr bwMode="white">
        <a:xfrm>
          <a:off x="5274909" y="1168943"/>
          <a:ext cx="1633910" cy="1432218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t"/>
        <a:lstStyle>
          <a:lvl1pPr algn="l">
            <a:defRPr sz="1400"/>
          </a:lvl1pPr>
          <a:lvl2pPr marL="57150" indent="-57150" algn="l">
            <a:defRPr sz="1000"/>
          </a:lvl2pPr>
          <a:lvl3pPr marL="114300" indent="-57150" algn="l">
            <a:defRPr sz="1000"/>
          </a:lvl3pPr>
          <a:lvl4pPr marL="171450" indent="-57150" algn="l">
            <a:defRPr sz="1000"/>
          </a:lvl4pPr>
          <a:lvl5pPr marL="228600" indent="-57150" algn="l">
            <a:defRPr sz="1000"/>
          </a:lvl5pPr>
          <a:lvl6pPr marL="285750" indent="-57150" algn="l">
            <a:defRPr sz="1000"/>
          </a:lvl6pPr>
          <a:lvl7pPr marL="342900" indent="-57150" algn="l">
            <a:defRPr sz="1000"/>
          </a:lvl7pPr>
          <a:lvl8pPr marL="400050" indent="-57150" algn="l">
            <a:defRPr sz="1000"/>
          </a:lvl8pPr>
          <a:lvl9pPr marL="457200" indent="-57150" algn="l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dirty="0">
              <a:solidFill>
                <a:schemeClr val="tx1"/>
              </a:solidFill>
            </a:rPr>
            <a:t>Изучение положения предметов в пространстве</a:t>
          </a:r>
          <a:endParaRPr>
            <a:solidFill>
              <a:schemeClr val="tx1"/>
            </a:solidFill>
          </a:endParaRPr>
        </a:p>
      </dsp:txBody>
      <dsp:txXfrm>
        <a:off x="5274909" y="1168943"/>
        <a:ext cx="1633910" cy="1432218"/>
      </dsp:txXfrm>
    </dsp:sp>
    <dsp:sp modelId="{2FF5DC9D-532B-4DC7-A55C-66535B266245}">
      <dsp:nvSpPr>
        <dsp:cNvPr id="11" name="Равнобедренный треугольник 10"/>
        <dsp:cNvSpPr/>
      </dsp:nvSpPr>
      <dsp:spPr bwMode="white">
        <a:xfrm>
          <a:off x="6600534" y="494958"/>
          <a:ext cx="308285" cy="308285"/>
        </a:xfrm>
        <a:prstGeom prst="triangle">
          <a:avLst>
            <a:gd name="adj" fmla="val 100000"/>
          </a:avLst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6600534" y="494958"/>
        <a:ext cx="308285" cy="308285"/>
      </dsp:txXfrm>
    </dsp:sp>
    <dsp:sp modelId="{B6B52180-2020-44F4-969B-8F4F23015C0A}">
      <dsp:nvSpPr>
        <dsp:cNvPr id="12" name="L-образный 11"/>
        <dsp:cNvSpPr/>
      </dsp:nvSpPr>
      <dsp:spPr bwMode="white">
        <a:xfrm rot="5400000">
          <a:off x="7456689" y="133241"/>
          <a:ext cx="1087643" cy="1809814"/>
        </a:xfrm>
        <a:prstGeom prst="corner">
          <a:avLst>
            <a:gd name="adj1" fmla="val 16120"/>
            <a:gd name="adj2" fmla="val 16110"/>
          </a:avLst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 rot="5400000">
        <a:off x="7456689" y="133241"/>
        <a:ext cx="1087643" cy="1809814"/>
      </dsp:txXfrm>
    </dsp:sp>
    <dsp:sp modelId="{2957E3A2-2D8B-4FF9-A20E-CE0647B2F0CF}">
      <dsp:nvSpPr>
        <dsp:cNvPr id="13" name="Прямоугольник 12"/>
        <dsp:cNvSpPr/>
      </dsp:nvSpPr>
      <dsp:spPr bwMode="white">
        <a:xfrm>
          <a:off x="7275134" y="673985"/>
          <a:ext cx="1633910" cy="1432218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t"/>
        <a:lstStyle>
          <a:lvl1pPr algn="l">
            <a:defRPr sz="1400"/>
          </a:lvl1pPr>
          <a:lvl2pPr marL="57150" indent="-57150" algn="l">
            <a:defRPr sz="1000"/>
          </a:lvl2pPr>
          <a:lvl3pPr marL="114300" indent="-57150" algn="l">
            <a:defRPr sz="1000"/>
          </a:lvl3pPr>
          <a:lvl4pPr marL="171450" indent="-57150" algn="l">
            <a:defRPr sz="1000"/>
          </a:lvl4pPr>
          <a:lvl5pPr marL="228600" indent="-57150" algn="l">
            <a:defRPr sz="1000"/>
          </a:lvl5pPr>
          <a:lvl6pPr marL="285750" indent="-57150" algn="l">
            <a:defRPr sz="1000"/>
          </a:lvl6pPr>
          <a:lvl7pPr marL="342900" indent="-57150" algn="l">
            <a:defRPr sz="1000"/>
          </a:lvl7pPr>
          <a:lvl8pPr marL="400050" indent="-57150" algn="l">
            <a:defRPr sz="1000"/>
          </a:lvl8pPr>
          <a:lvl9pPr marL="457200" indent="-57150" algn="l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dirty="0">
              <a:solidFill>
                <a:schemeClr val="tx1"/>
              </a:solidFill>
            </a:rPr>
            <a:t>Умение выделять части из целого, составлять целое. Ориентироваться нестандартно в пространстве</a:t>
          </a:r>
          <a:endParaRPr>
            <a:solidFill>
              <a:schemeClr val="tx1"/>
            </a:solidFill>
          </a:endParaRPr>
        </a:p>
      </dsp:txBody>
      <dsp:txXfrm>
        <a:off x="7275134" y="673985"/>
        <a:ext cx="1633910" cy="14322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srcNode" val="vNodes"/>
                <dgm:param type="dstNode" val="lastNode"/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bkpt" val="fixed"/>
          <dgm:param type="bkPtFixedVal" val="1"/>
          <dgm:param type="off" val="off"/>
          <dgm:param type="grDir" val="bL"/>
          <dgm:param type="flowDir" val="row"/>
        </dgm:alg>
      </dgm:if>
      <dgm:else name="Name2">
        <dgm:alg type="snake">
          <dgm:param type="bkpt" val="fixed"/>
          <dgm:param type="bkPtFixedVal" val="1"/>
          <dgm:param type="off" val="off"/>
          <dgm:param type="grDir" val="bR"/>
          <dgm:param type="flowDir" val="row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type="corner" r:blip="" rot="90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type="corner" r:blip="" rot="180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type="triangle" r:blip="" rot="90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BDEE-AB67-484C-B663-D26B7218848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C0FB-3AB1-4FF1-8424-B2D8B987B42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BDEE-AB67-484C-B663-D26B7218848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C0FB-3AB1-4FF1-8424-B2D8B987B42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BDEE-AB67-484C-B663-D26B7218848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C0FB-3AB1-4FF1-8424-B2D8B987B42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BDEE-AB67-484C-B663-D26B7218848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C0FB-3AB1-4FF1-8424-B2D8B987B42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BDEE-AB67-484C-B663-D26B7218848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C0FB-3AB1-4FF1-8424-B2D8B987B42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BDEE-AB67-484C-B663-D26B7218848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C0FB-3AB1-4FF1-8424-B2D8B987B42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BDEE-AB67-484C-B663-D26B7218848C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C0FB-3AB1-4FF1-8424-B2D8B987B42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BDEE-AB67-484C-B663-D26B7218848C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C0FB-3AB1-4FF1-8424-B2D8B987B42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BDEE-AB67-484C-B663-D26B7218848C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C0FB-3AB1-4FF1-8424-B2D8B987B42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BDEE-AB67-484C-B663-D26B7218848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C0FB-3AB1-4FF1-8424-B2D8B987B42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BDEE-AB67-484C-B663-D26B7218848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AC0FB-3AB1-4FF1-8424-B2D8B987B42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7BDEE-AB67-484C-B663-D26B7218848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AC0FB-3AB1-4FF1-8424-B2D8B987B426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microsoft.com/office/2007/relationships/diagramDrawing" Target="../diagrams/drawing1.xml"/><Relationship Id="rId7" Type="http://schemas.openxmlformats.org/officeDocument/2006/relationships/diagramColors" Target="../diagrams/colors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microsoft.com/office/2007/relationships/diagramDrawing" Target="../diagrams/drawing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3" Type="http://schemas.openxmlformats.org/officeDocument/2006/relationships/diagramData" Target="../diagrams/data2.xml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diagramDrawing" Target="../diagrams/drawing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3" Type="http://schemas.openxmlformats.org/officeDocument/2006/relationships/diagramData" Target="../diagrams/data3.xml"/><Relationship Id="rId2" Type="http://schemas.openxmlformats.org/officeDocument/2006/relationships/image" Target="../media/image3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4588" y="1833004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«Организация деятельности в направлении становления зрительно-пространственной координации у обучающихся дошкольного возраста с ОВЗ и инвалидностью </a:t>
            </a:r>
            <a:b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(НОДА, ИН, ЗПР)».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23892" y="6099626"/>
            <a:ext cx="1888671" cy="377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Сергач, 2025 г.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36295" y="4846609"/>
            <a:ext cx="37788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педагог-психолог Базулина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7123" y="0"/>
            <a:ext cx="1444877" cy="1450974"/>
          </a:xfrm>
          <a:prstGeom prst="rect">
            <a:avLst/>
          </a:prstGeom>
        </p:spPr>
      </p:pic>
      <p:sp>
        <p:nvSpPr>
          <p:cNvPr id="8" name="Подзаголовок 2"/>
          <p:cNvSpPr txBox="1"/>
          <p:nvPr/>
        </p:nvSpPr>
        <p:spPr>
          <a:xfrm>
            <a:off x="2266950" y="467944"/>
            <a:ext cx="8002554" cy="1157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психолого-педагогической, медицинской и социальной помощи «Вектор»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7123" y="0"/>
            <a:ext cx="1444877" cy="145707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29981" y="2594111"/>
            <a:ext cx="7035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Спасибо за внимание!</a:t>
            </a:r>
            <a:endParaRPr lang="ru-RU" sz="5400" b="1" spc="50" dirty="0">
              <a:ln w="9525" cmpd="sng">
                <a:solidFill>
                  <a:srgbClr val="002060"/>
                </a:solidFill>
                <a:prstDash val="solid"/>
              </a:ln>
              <a:solidFill>
                <a:srgbClr val="00B0F0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7123" y="0"/>
            <a:ext cx="1444877" cy="14570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26803" y="469920"/>
            <a:ext cx="61722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Зрительно-пространственная координация (ЗПК) - сложная когнитивная способность, важная для развития ребенка с ОВЗ, успешности его обучения. 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9050" y="1393250"/>
            <a:ext cx="4994830" cy="4994830"/>
          </a:xfrm>
          <a:prstGeom prst="rect">
            <a:avLst/>
          </a:prstGeom>
        </p:spPr>
      </p:pic>
      <p:graphicFrame>
        <p:nvGraphicFramePr>
          <p:cNvPr id="12" name="Схема 11"/>
          <p:cNvGraphicFramePr/>
          <p:nvPr/>
        </p:nvGraphicFramePr>
        <p:xfrm>
          <a:off x="-281789" y="534726"/>
          <a:ext cx="8617184" cy="59337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7123" y="0"/>
            <a:ext cx="1444877" cy="14570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90566" y="527130"/>
            <a:ext cx="734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Недостаточная сформированность зрительно-пространственной координации проявляется: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240970" y="952389"/>
          <a:ext cx="10580915" cy="2569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74542" y="4021147"/>
            <a:ext cx="5396591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Причины:</a:t>
            </a:r>
            <a:endParaRPr lang="ru-RU" sz="28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Нарушения второго блока мозга (блока приёма, переработки и хранения </a:t>
            </a:r>
            <a:r>
              <a:rPr lang="ru-RU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экстероцептивной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информации) и нарушения межполушарного взаимодействия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7425" t="9059" r="7911" b="11903"/>
          <a:stretch>
            <a:fillRect/>
          </a:stretch>
        </p:blipFill>
        <p:spPr>
          <a:xfrm>
            <a:off x="6413560" y="3107093"/>
            <a:ext cx="5287028" cy="348964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7123" y="0"/>
            <a:ext cx="1444877" cy="14570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1112" y="728535"/>
            <a:ext cx="26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Онтогенез развития ЗПК: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258077" y="2614933"/>
          <a:ext cx="10003972" cy="3591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283" t="78246" r="61161"/>
          <a:stretch>
            <a:fillRect/>
          </a:stretch>
        </p:blipFill>
        <p:spPr>
          <a:xfrm>
            <a:off x="4440107" y="2255730"/>
            <a:ext cx="1005307" cy="14617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rcRect t="63602" r="76210"/>
          <a:stretch>
            <a:fillRect/>
          </a:stretch>
        </p:blipFill>
        <p:spPr>
          <a:xfrm>
            <a:off x="2111314" y="3162476"/>
            <a:ext cx="1005307" cy="110064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rcRect l="74958" r="-2081" b="-1643"/>
          <a:stretch>
            <a:fillRect/>
          </a:stretch>
        </p:blipFill>
        <p:spPr>
          <a:xfrm>
            <a:off x="9362065" y="297281"/>
            <a:ext cx="864278" cy="231765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/>
          <a:srcRect l="50468" t="22703" r="25360"/>
          <a:stretch>
            <a:fillRect/>
          </a:stretch>
        </p:blipFill>
        <p:spPr>
          <a:xfrm>
            <a:off x="6871537" y="1221171"/>
            <a:ext cx="848369" cy="19413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7123" y="0"/>
            <a:ext cx="1444877" cy="14570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90566" y="527130"/>
            <a:ext cx="734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Нейропсихологическая коррекция нарушений согласно принципу онтогенетического развития ЗПК: 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92219" y="1126503"/>
            <a:ext cx="84092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Игры и упражнения, направленные на ориентировку в собственном теле:</a:t>
            </a:r>
            <a:endParaRPr lang="ru-RU" u="sng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06192" y="1534599"/>
            <a:ext cx="10163369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002060"/>
                </a:solidFill>
              </a:rPr>
              <a:t>Первоначально дети с ОВЗ начинают овладевать ориентировкой в схеме собственного тела.</a:t>
            </a:r>
            <a:endParaRPr lang="ru-RU" i="1" dirty="0">
              <a:solidFill>
                <a:srgbClr val="002060"/>
              </a:solidFill>
            </a:endParaRPr>
          </a:p>
          <a:p>
            <a:endParaRPr lang="ru-RU" i="1" dirty="0">
              <a:solidFill>
                <a:srgbClr val="002060"/>
              </a:solidFill>
            </a:endParaRPr>
          </a:p>
          <a:p>
            <a:r>
              <a:rPr lang="ru-RU" i="1" dirty="0">
                <a:solidFill>
                  <a:srgbClr val="002060"/>
                </a:solidFill>
              </a:rPr>
              <a:t>Первые понятия с которыми мы начинаем их знакомить это «вверху, внизу, </a:t>
            </a:r>
            <a:endParaRPr lang="ru-RU" i="1" dirty="0">
              <a:solidFill>
                <a:srgbClr val="002060"/>
              </a:solidFill>
            </a:endParaRPr>
          </a:p>
          <a:p>
            <a:r>
              <a:rPr lang="ru-RU" i="1" dirty="0">
                <a:solidFill>
                  <a:srgbClr val="002060"/>
                </a:solidFill>
              </a:rPr>
              <a:t>впереди, сзади».</a:t>
            </a:r>
            <a:endParaRPr lang="ru-RU" i="1" dirty="0">
              <a:solidFill>
                <a:srgbClr val="002060"/>
              </a:solidFill>
            </a:endParaRPr>
          </a:p>
          <a:p>
            <a:endParaRPr lang="ru-RU" sz="2000" b="1" i="1" u="sng" dirty="0">
              <a:solidFill>
                <a:srgbClr val="C0000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250" t="7527" r="13371" b="7946"/>
          <a:stretch>
            <a:fillRect/>
          </a:stretch>
        </p:blipFill>
        <p:spPr>
          <a:xfrm>
            <a:off x="9400040" y="1785915"/>
            <a:ext cx="2278659" cy="3031679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1306192" y="2375213"/>
            <a:ext cx="9932249" cy="4211221"/>
            <a:chOff x="1306192" y="2375213"/>
            <a:chExt cx="9932249" cy="4211221"/>
          </a:xfrm>
        </p:grpSpPr>
        <p:sp>
          <p:nvSpPr>
            <p:cNvPr id="2" name="Прямоугольник: скругленные углы 1"/>
            <p:cNvSpPr/>
            <p:nvPr/>
          </p:nvSpPr>
          <p:spPr>
            <a:xfrm>
              <a:off x="1306192" y="3165815"/>
              <a:ext cx="3281858" cy="2633947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Упражнение «Покажи»</a:t>
              </a:r>
              <a:endParaRPr lang="ru-RU" sz="1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ru-RU" sz="1700" dirty="0"/>
                <a:t>Взрослый предлагает ребёнку показать левую и правую руку. В дальнейшем упражнение </a:t>
              </a:r>
              <a:endParaRPr lang="ru-RU" sz="1700" dirty="0"/>
            </a:p>
            <a:p>
              <a:pPr algn="ctr"/>
              <a:r>
                <a:rPr lang="ru-RU" sz="1700" dirty="0"/>
                <a:t>усложняется и выполняется под четверостишие:</a:t>
              </a:r>
              <a:endParaRPr lang="ru-RU" sz="1700" dirty="0"/>
            </a:p>
            <a:p>
              <a:pPr algn="ctr"/>
              <a:r>
                <a:rPr lang="ru-RU" sz="1700" dirty="0"/>
                <a:t>Правой ножкой топ,</a:t>
              </a:r>
              <a:endParaRPr lang="ru-RU" sz="1700" dirty="0"/>
            </a:p>
            <a:p>
              <a:pPr algn="ctr"/>
              <a:r>
                <a:rPr lang="ru-RU" sz="1700" dirty="0"/>
                <a:t>левой ножкой топ.</a:t>
              </a:r>
              <a:endParaRPr lang="ru-RU" sz="1700" dirty="0"/>
            </a:p>
            <a:p>
              <a:pPr algn="ctr"/>
              <a:r>
                <a:rPr lang="ru-RU" sz="1700" dirty="0"/>
                <a:t>Правой ручкой хлоп,</a:t>
              </a:r>
              <a:endParaRPr lang="ru-RU" sz="1700" dirty="0"/>
            </a:p>
            <a:p>
              <a:pPr algn="ctr"/>
              <a:r>
                <a:rPr lang="ru-RU" sz="1700" dirty="0"/>
                <a:t>левой ручкой хлоп.</a:t>
              </a:r>
              <a:endParaRPr lang="ru-RU" sz="1700" dirty="0"/>
            </a:p>
          </p:txBody>
        </p:sp>
        <p:sp>
          <p:nvSpPr>
            <p:cNvPr id="6" name="Прямоугольник: скругленные углы 5"/>
            <p:cNvSpPr/>
            <p:nvPr/>
          </p:nvSpPr>
          <p:spPr>
            <a:xfrm>
              <a:off x="6410448" y="2375213"/>
              <a:ext cx="3150248" cy="2633946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Упражнение </a:t>
              </a:r>
              <a:endParaRPr lang="ru-RU" sz="1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ru-RU" sz="17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«Послушай и сделай»</a:t>
              </a:r>
              <a:endParaRPr lang="ru-RU" sz="1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ru-RU" sz="1700" dirty="0"/>
                <a:t>Взрослый даёт команду, которая содержит пространственное </a:t>
              </a:r>
              <a:endParaRPr lang="ru-RU" sz="1700" dirty="0"/>
            </a:p>
            <a:p>
              <a:pPr algn="ctr"/>
              <a:r>
                <a:rPr lang="ru-RU" sz="1700" dirty="0"/>
                <a:t>направление (вверх, вниз, вперёд, назад, в стороны). </a:t>
              </a:r>
              <a:endParaRPr lang="ru-RU" sz="1700" dirty="0"/>
            </a:p>
            <a:p>
              <a:pPr algn="ctr"/>
              <a:r>
                <a:rPr lang="ru-RU" sz="1700" dirty="0"/>
                <a:t>Ребёнок располагает руки, соответственно команде ведущего.</a:t>
              </a:r>
              <a:endParaRPr lang="ru-RU" sz="1700" dirty="0"/>
            </a:p>
          </p:txBody>
        </p:sp>
        <p:sp>
          <p:nvSpPr>
            <p:cNvPr id="7" name="Прямоугольник: скругленные углы 6"/>
            <p:cNvSpPr/>
            <p:nvPr/>
          </p:nvSpPr>
          <p:spPr>
            <a:xfrm>
              <a:off x="4212868" y="4763282"/>
              <a:ext cx="3150248" cy="1823152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Игра </a:t>
              </a:r>
              <a:endParaRPr lang="ru-RU" sz="1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ru-RU" sz="17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«Кто быстрей поднимет мяч» </a:t>
              </a:r>
              <a:endParaRPr lang="ru-RU" sz="1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ru-RU" sz="1700" dirty="0"/>
                <a:t>Педагог показывает разные части тела, а по команде «Мяч» ребенок должен быстро взять мяч в руки и поднять его над головой.</a:t>
              </a:r>
              <a:endParaRPr lang="ru-RU" sz="1700" dirty="0"/>
            </a:p>
          </p:txBody>
        </p:sp>
        <p:sp>
          <p:nvSpPr>
            <p:cNvPr id="8" name="Прямоугольник: скругленные углы 7"/>
            <p:cNvSpPr/>
            <p:nvPr/>
          </p:nvSpPr>
          <p:spPr>
            <a:xfrm>
              <a:off x="8088193" y="4971735"/>
              <a:ext cx="3150248" cy="1327556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Логоритмика Е. Железновой: </a:t>
              </a:r>
              <a:r>
                <a:rPr lang="ru-RU" sz="1700" dirty="0"/>
                <a:t>«Разминка», «Здравствуйте, ладошки», «У жирафов».</a:t>
              </a:r>
              <a:endParaRPr lang="ru-RU" sz="1700" dirty="0"/>
            </a:p>
          </p:txBody>
        </p:sp>
      </p:grpSp>
      <p:pic>
        <p:nvPicPr>
          <p:cNvPr id="11" name="Железнова - Разминка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32302" y="604582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21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7123" y="0"/>
            <a:ext cx="1444877" cy="14570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90566" y="527130"/>
            <a:ext cx="734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Нейропсихологическая коррекция нарушений согласно принципу онтогенетического развития ЗПК: 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77003" y="1126503"/>
            <a:ext cx="84092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 с предметами:</a:t>
            </a:r>
            <a:endParaRPr lang="ru-RU" u="sng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111109" y="1239543"/>
            <a:ext cx="10029211" cy="5240527"/>
            <a:chOff x="1111109" y="1239543"/>
            <a:chExt cx="10029211" cy="524052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11109" y="1239543"/>
              <a:ext cx="2481943" cy="2481943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25386" y="1562612"/>
              <a:ext cx="2382312" cy="2382312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07330" y="1495835"/>
              <a:ext cx="1629068" cy="2172090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5311" y="4091979"/>
              <a:ext cx="2896120" cy="2172090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71842" y="3847440"/>
              <a:ext cx="2635916" cy="2416629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14343" y="3583950"/>
              <a:ext cx="2896120" cy="2896120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54306" y="1364078"/>
              <a:ext cx="3286014" cy="261511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7123" y="0"/>
            <a:ext cx="1444877" cy="14570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90566" y="527130"/>
            <a:ext cx="734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Нейропсихологическая коррекция нарушений согласно принципу онтогенетического развития ЗПК: 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2298" y="1162713"/>
            <a:ext cx="86533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Изучение положения предметов в пространстве. Обучение восприятию пространственных отношений между предметами:</a:t>
            </a:r>
            <a:endParaRPr lang="ru-RU" u="sng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059539" y="1956094"/>
            <a:ext cx="10740342" cy="4879890"/>
            <a:chOff x="1059539" y="1956094"/>
            <a:chExt cx="10740342" cy="4879890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9713" r="11614" b="5364"/>
            <a:stretch>
              <a:fillRect/>
            </a:stretch>
          </p:blipFill>
          <p:spPr>
            <a:xfrm>
              <a:off x="8776763" y="1956094"/>
              <a:ext cx="3023118" cy="3636519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87985" y="3424335"/>
              <a:ext cx="2558737" cy="3411649"/>
            </a:xfrm>
            <a:prstGeom prst="rect">
              <a:avLst/>
            </a:prstGeom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844" t="4171" r="14352" b="6000"/>
            <a:stretch>
              <a:fillRect/>
            </a:stretch>
          </p:blipFill>
          <p:spPr>
            <a:xfrm>
              <a:off x="1059539" y="3948950"/>
              <a:ext cx="3536303" cy="2570800"/>
            </a:xfrm>
            <a:prstGeom prst="rect">
              <a:avLst/>
            </a:prstGeom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72077" y="3899900"/>
              <a:ext cx="1704421" cy="2460517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1490565" y="1956094"/>
            <a:ext cx="708426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002060"/>
                </a:solidFill>
              </a:rPr>
              <a:t>Далее начинаем формирование представлений о пространственном расположении объектов относительно тела ребенка, введение в их пассивный и активный словарь соответствующих терминов: «справа-слева», закрепление понятий «вверху-внизу», «близко- далеко», «высоко - низко». </a:t>
            </a:r>
            <a:endParaRPr lang="ru-RU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7123" y="0"/>
            <a:ext cx="1444877" cy="14570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90566" y="527130"/>
            <a:ext cx="734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Нейропсихологическая коррекция нарушений согласно принципу онтогенетического развития ЗПК: 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5293" y="1272404"/>
            <a:ext cx="100607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Умение выделять части из целого, составлять целое. Ориентироваться нестандартно в пространстве:</a:t>
            </a:r>
            <a:endParaRPr lang="ru-RU" u="sng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01316" y="1635558"/>
            <a:ext cx="523680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002060"/>
                </a:solidFill>
              </a:rPr>
              <a:t>Формирование у детей умения ориентироваться на плоскости, на листе бумаги. Определение сторон и углов (правый верхний угол, левый нижний угол посередине, справа, слева, сбоку, по верхней, по нижней, по боковой стороне справа, по боковой — слева, левый (правый) верхний угол, левый (правый) нижний угол).</a:t>
            </a:r>
            <a:endParaRPr lang="ru-RU" i="1" dirty="0">
              <a:solidFill>
                <a:srgbClr val="002060"/>
              </a:solidFill>
            </a:endParaRPr>
          </a:p>
          <a:p>
            <a:r>
              <a:rPr lang="ru-RU" i="1" dirty="0">
                <a:solidFill>
                  <a:srgbClr val="002060"/>
                </a:solidFill>
              </a:rPr>
              <a:t>Формирование умения пользоваться планом-схемой, графическим рисунком. Н-р, «Разложи фигуры по образцу», «Построй по образцу»</a:t>
            </a:r>
            <a:endParaRPr lang="ru-RU" i="1" dirty="0">
              <a:solidFill>
                <a:srgbClr val="002060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490566" y="1635558"/>
            <a:ext cx="10288279" cy="4850121"/>
            <a:chOff x="1490566" y="1635558"/>
            <a:chExt cx="10288279" cy="4850121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/>
            <a:srcRect l="8701" t="8980" r="7610" b="2177"/>
            <a:stretch>
              <a:fillRect/>
            </a:stretch>
          </p:blipFill>
          <p:spPr>
            <a:xfrm>
              <a:off x="6315659" y="1914199"/>
              <a:ext cx="2664466" cy="19998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93371" y="1635558"/>
              <a:ext cx="2685474" cy="2685474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93086" y="4175640"/>
              <a:ext cx="1606262" cy="2277713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/>
            <a:srcRect l="3247" t="3174" r="1624" b="7678"/>
            <a:stretch>
              <a:fillRect/>
            </a:stretch>
          </p:blipFill>
          <p:spPr>
            <a:xfrm>
              <a:off x="1490566" y="4734711"/>
              <a:ext cx="2445210" cy="171864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7"/>
            <a:srcRect l="1739" t="8652" r="-327" b="4552"/>
            <a:stretch>
              <a:fillRect/>
            </a:stretch>
          </p:blipFill>
          <p:spPr>
            <a:xfrm>
              <a:off x="4165673" y="4485798"/>
              <a:ext cx="4038412" cy="19998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8"/>
            <a:srcRect l="67930" t="3237"/>
            <a:stretch>
              <a:fillRect/>
            </a:stretch>
          </p:blipFill>
          <p:spPr>
            <a:xfrm>
              <a:off x="8579342" y="4030824"/>
              <a:ext cx="1227078" cy="245485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7123" y="0"/>
            <a:ext cx="1444877" cy="145707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7719" t="50000" r="26218" b="4345"/>
          <a:stretch>
            <a:fillRect/>
          </a:stretch>
        </p:blipFill>
        <p:spPr>
          <a:xfrm>
            <a:off x="3970829" y="3429000"/>
            <a:ext cx="3950862" cy="29344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39347" y="1734149"/>
            <a:ext cx="790536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Таким образом, система коррекционной работы с детьми, имеющими нарушения, оказывается тем эффективнее, чем полнее учитывает закономерности психического развития и носит системный и комплексный характер формирования пространственных представлений и понятий.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3179</Words>
  <Application>WPS Presentation</Application>
  <PresentationFormat>Широкоэкранный</PresentationFormat>
  <Paragraphs>71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SimSun</vt:lpstr>
      <vt:lpstr>Wingdings</vt:lpstr>
      <vt:lpstr>Times New Roman</vt:lpstr>
      <vt:lpstr>Microsoft YaHei</vt:lpstr>
      <vt:lpstr>Arial Unicode MS</vt:lpstr>
      <vt:lpstr>Calibri Light</vt:lpstr>
      <vt:lpstr>Calibri</vt:lpstr>
      <vt:lpstr>Тема Office</vt:lpstr>
      <vt:lpstr>  «Организация деятельности в направлении становления зрительно-пространственной координации у обучающихся дошкольного возраста с ОВЗ и инвалидностью  (НОДА, ИН, ЗПР)».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Ирина Базулина</dc:creator>
  <cp:lastModifiedBy>Admin</cp:lastModifiedBy>
  <cp:revision>16</cp:revision>
  <dcterms:created xsi:type="dcterms:W3CDTF">2025-12-14T08:46:00Z</dcterms:created>
  <dcterms:modified xsi:type="dcterms:W3CDTF">2026-01-19T13:11:14Z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8C098B627EE44CDEB6E40F47A99B6138_12</vt:lpwstr>
  </property>
  <property fmtid="{D5CDD505-2E9C-101B-9397-08002B2CF9AE}" pid="3" name="KSOProductBuildVer">
    <vt:lpwstr>1049-12.2.0.23196</vt:lpwstr>
  </property>
</Properties>
</file>