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55" autoAdjust="0"/>
  </p:normalViewPr>
  <p:slideViewPr>
    <p:cSldViewPr>
      <p:cViewPr varScale="1">
        <p:scale>
          <a:sx n="59" d="100"/>
          <a:sy n="59" d="100"/>
        </p:scale>
        <p:origin x="-4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61;&#1080;&#1090;-&#1087;&#1072;&#1088;&#1072;&#1076;" TargetMode="External"/><Relationship Id="rId2" Type="http://schemas.openxmlformats.org/officeDocument/2006/relationships/hyperlink" Target="https://ru.wikipedia.org/wiki/&#1061;&#1080;&#1090;_(&#1087;&#1086;&#1087;&#1091;&#1083;&#1103;&#1088;&#1085;&#1086;&#1077;_&#1087;&#1088;&#1086;&#1080;&#1079;&#1074;&#1077;&#1076;&#1077;&#1085;&#1080;&#1077;)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4872082" cy="68580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ru-RU" b="1" u="sng" dirty="0">
                <a:latin typeface="Arial Black" pitchFamily="34" charset="0"/>
                <a:hlinkClick r:id="rId2"/>
              </a:rPr>
              <a:t>Хит</a:t>
            </a:r>
            <a:r>
              <a:rPr lang="ru-RU" dirty="0">
                <a:latin typeface="Arial Black" pitchFamily="34" charset="0"/>
              </a:rPr>
              <a:t> — популярное музыкальное (или иное) произведение, вышедшее на первые места </a:t>
            </a:r>
            <a:r>
              <a:rPr lang="ru-RU" u="sng" dirty="0">
                <a:latin typeface="Arial Black" pitchFamily="34" charset="0"/>
                <a:hlinkClick r:id="rId3"/>
              </a:rPr>
              <a:t>хит-парада</a:t>
            </a:r>
            <a:r>
              <a:rPr lang="ru-RU" dirty="0">
                <a:latin typeface="Arial Black" pitchFamily="34" charset="0"/>
              </a:rPr>
              <a:t>. Обычно хитом называют нечто современное, ставшее популярным относительно недавно.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2050" name="Picture 2" descr="C:\Users\Elizaveta\Desktop\pi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82" y="44152"/>
            <a:ext cx="4271918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lizaveta\Desktop\pic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85120"/>
            <a:ext cx="4301317" cy="368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9532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Elizaveta\Desktop\13.11-811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" y="-1470"/>
            <a:ext cx="4430302" cy="6859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Elizaveta\Desktop\1578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0" y="0"/>
            <a:ext cx="47053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4653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Elizaveta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566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Elizaveta\Desktop\102560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272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Elizaveta\Desktop\large_5418a62d00f8c4681707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" y="1"/>
            <a:ext cx="4922838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Elizaveta\Desktop\notre-d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014" y="4556"/>
            <a:ext cx="4219986" cy="685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Elizaveta\Desktop\SVImgqqHSQ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1471"/>
            <a:ext cx="4924014" cy="329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173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Elizaveta\Desktop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773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Elizaveta\Desktop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337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lizaveta\Desktop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0"/>
            <a:ext cx="4690045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lizaveta\Desktop\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283968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lizaveta\Desktop\юнон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4644007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lizaveta\Desktop\E5TygCFkQd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3573017"/>
            <a:ext cx="4499993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33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sz="4800" b="1" dirty="0" smtClean="0">
                <a:solidFill>
                  <a:srgbClr val="FF0000"/>
                </a:solidFill>
                <a:latin typeface="Cambria" pitchFamily="18" charset="0"/>
              </a:rPr>
              <a:t>Цель </a:t>
            </a:r>
            <a:r>
              <a:rPr lang="ru-RU" sz="4800" b="1" dirty="0">
                <a:solidFill>
                  <a:srgbClr val="FF0000"/>
                </a:solidFill>
                <a:latin typeface="Cambria" pitchFamily="18" charset="0"/>
              </a:rPr>
              <a:t>урока </a:t>
            </a:r>
            <a:r>
              <a:rPr lang="ru-RU" sz="4800" b="1" dirty="0">
                <a:solidFill>
                  <a:schemeClr val="tx2"/>
                </a:solidFill>
                <a:latin typeface="Cambria" pitchFamily="18" charset="0"/>
              </a:rPr>
              <a:t>-  </a:t>
            </a:r>
            <a:r>
              <a:rPr lang="ru-RU" sz="4800" dirty="0">
                <a:solidFill>
                  <a:schemeClr val="tx2"/>
                </a:solidFill>
                <a:latin typeface="Cambria" pitchFamily="18" charset="0"/>
              </a:rPr>
              <a:t>узнать о музыке «третьего направления», а именно о хитах - рок-опер и мюзиклов</a:t>
            </a:r>
            <a:endParaRPr lang="ru-RU" sz="4800" dirty="0">
              <a:solidFill>
                <a:schemeClr val="tx2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494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lizaveta\Desktop\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6272" cy="695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180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lizaveta\Desktop\slide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571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Elizaveta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474"/>
            <a:ext cx="9144000" cy="705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448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0440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Elizaveta\Desktop\2017-phantom-of-the-opera-2-film-dv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755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Elizaveta\Desktop\229350_320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9355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45</Words>
  <Application>Microsoft Office PowerPoint</Application>
  <PresentationFormat>Экран (4:3)</PresentationFormat>
  <Paragraphs>5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Ruslan Raisovich</dc:creator>
  <cp:lastModifiedBy>Elizaveta</cp:lastModifiedBy>
  <cp:revision>9</cp:revision>
  <dcterms:created xsi:type="dcterms:W3CDTF">2020-03-26T05:33:04Z</dcterms:created>
  <dcterms:modified xsi:type="dcterms:W3CDTF">2020-03-26T07:27:44Z</dcterms:modified>
</cp:coreProperties>
</file>