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6700862" cy="485300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какого материала </a:t>
            </a:r>
            <a:r>
              <a:rPr lang="ru-RU" sz="4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изготавливают сверла?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6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2015-11-10T19:00:40Z</dcterms:created>
  <dcterms:modified xsi:type="dcterms:W3CDTF">2015-11-10T19:53:57Z</dcterms:modified>
</cp:coreProperties>
</file>