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8" r:id="rId2"/>
    <p:sldId id="256" r:id="rId3"/>
    <p:sldId id="257" r:id="rId4"/>
    <p:sldId id="271" r:id="rId5"/>
    <p:sldId id="267" r:id="rId6"/>
    <p:sldId id="259" r:id="rId7"/>
    <p:sldId id="268" r:id="rId8"/>
    <p:sldId id="260" r:id="rId9"/>
    <p:sldId id="261" r:id="rId10"/>
    <p:sldId id="263" r:id="rId11"/>
    <p:sldId id="269" r:id="rId12"/>
    <p:sldId id="272" r:id="rId13"/>
    <p:sldId id="275" r:id="rId14"/>
    <p:sldId id="264" r:id="rId15"/>
    <p:sldId id="265" r:id="rId16"/>
    <p:sldId id="270" r:id="rId17"/>
    <p:sldId id="279" r:id="rId18"/>
    <p:sldId id="273" r:id="rId19"/>
    <p:sldId id="274" r:id="rId20"/>
    <p:sldId id="276" r:id="rId21"/>
    <p:sldId id="277" r:id="rId22"/>
    <p:sldId id="280" r:id="rId23"/>
    <p:sldId id="262" r:id="rId24"/>
    <p:sldId id="266" r:id="rId2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440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F6201A6-3D16-43A2-BB18-EDD26A4CC847}" type="datetimeFigureOut">
              <a:rPr lang="ru-RU" smtClean="0"/>
              <a:pPr/>
              <a:t>17.02.2019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1A3FA6-4A8B-45D0-A56B-4A390AFB2EB8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60;&#1077;&#1089;&#1090;&#1080;&#1074;&#1072;&#1083;&#1100;\3%20&#1082;&#1083;%20-%20Colours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60;&#1077;&#1089;&#1090;&#1080;&#1074;&#1072;&#1083;&#1100;\&#1092;&#1080;&#1079;&#1084;&#1080;&#1085;&#1091;&#1090;&#1082;&#1072;%20&#1086;&#1090;%204&#1040;.mp4" TargetMode="Externa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60;&#1077;&#1089;&#1090;&#1080;&#1074;&#1072;&#1083;&#1100;\4%20&#1082;&#1083;%20-%20My%20House.mp4" TargetMode="Externa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60;&#1077;&#1089;&#1090;&#1080;&#1074;&#1072;&#1083;&#1100;\2%20&#1082;&#1083;%20-%20&#1040;&#1042;&#1057;.mp4" TargetMode="Externa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slideLayout" Target="../slideLayouts/slideLayout2.xml"/><Relationship Id="rId1" Type="http://schemas.openxmlformats.org/officeDocument/2006/relationships/video" Target="file:///G:\1%20&#1060;&#1077;&#1089;&#1090;&#1080;&#1074;&#1072;&#1083;&#1100;\2%20&#1082;&#1083;%20-%20What%20is%20your%20name%20(karaoke).mp4" TargetMode="Externa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813" y="0"/>
            <a:ext cx="9145813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3 кл - Colours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video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8945"/>
            <a:ext cx="9144000" cy="6858000"/>
          </a:xfrm>
        </p:spPr>
      </p:pic>
    </p:spTree>
    <p:extLst>
      <p:ext uri="{BB962C8B-B14F-4D97-AF65-F5344CB8AC3E}">
        <p14:creationId xmlns:p14="http://schemas.microsoft.com/office/powerpoint/2010/main" xmlns="" val="80972676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физминутка от 4А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000100" y="285728"/>
            <a:ext cx="7713715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u="sng" cap="all" spc="0" dirty="0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«Домашняя»</a:t>
            </a:r>
            <a:endParaRPr lang="ru-RU" sz="5400" b="1" u="sng" cap="all" spc="0" dirty="0">
              <a:ln>
                <a:solidFill>
                  <a:srgbClr val="0070C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pT5rnyAac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4 кл - My House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Ребята, мы свернули с пути...Здесь так всё загадочно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0" y="-17255"/>
            <a:ext cx="9144000" cy="6875255"/>
          </a:xfrm>
        </p:spPr>
      </p:pic>
    </p:spTree>
    <p:extLst>
      <p:ext uri="{BB962C8B-B14F-4D97-AF65-F5344CB8AC3E}">
        <p14:creationId xmlns:p14="http://schemas.microsoft.com/office/powerpoint/2010/main" xmlns="" val="350024810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727687" y="285728"/>
            <a:ext cx="8258544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u="sng" cap="all" spc="0" dirty="0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«поэтическая»</a:t>
            </a:r>
            <a:endParaRPr lang="ru-RU" sz="5400" b="1" u="sng" cap="all" spc="0" dirty="0">
              <a:ln>
                <a:solidFill>
                  <a:srgbClr val="0070C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89626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1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их на кит.яз 1.jpg"/>
          <p:cNvPicPr>
            <a:picLocks noGrp="1" noChangeAspect="1"/>
          </p:cNvPicPr>
          <p:nvPr>
            <p:ph idx="1"/>
          </p:nvPr>
        </p:nvPicPr>
        <p:blipFill>
          <a:blip r:embed="rId2"/>
          <a:srcRect r="44226" b="42231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их на кит.яз 2.jpg"/>
          <p:cNvPicPr>
            <a:picLocks noGrp="1" noChangeAspect="1"/>
          </p:cNvPicPr>
          <p:nvPr>
            <p:ph idx="1"/>
          </p:nvPr>
        </p:nvPicPr>
        <p:blipFill>
          <a:blip r:embed="rId2"/>
          <a:srcRect r="44190" b="41600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стих на кит.яз 3.jpg"/>
          <p:cNvPicPr>
            <a:picLocks noGrp="1" noChangeAspect="1"/>
          </p:cNvPicPr>
          <p:nvPr>
            <p:ph idx="1"/>
          </p:nvPr>
        </p:nvPicPr>
        <p:blipFill>
          <a:blip r:embed="rId2"/>
          <a:srcRect t="7043" r="42702" b="3403"/>
          <a:stretch>
            <a:fillRect/>
          </a:stretch>
        </p:blipFill>
        <p:spPr>
          <a:xfrm>
            <a:off x="1357289" y="0"/>
            <a:ext cx="6164483" cy="6858000"/>
          </a:xfr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1305" y="0"/>
            <a:ext cx="9155305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goodbye-different-languages-word-cloud-goodbye-different-languages-word-cloud-illustration-114997789.jpg"/>
          <p:cNvPicPr>
            <a:picLocks noGrp="1" noChangeAspect="1"/>
          </p:cNvPicPr>
          <p:nvPr>
            <p:ph idx="1"/>
          </p:nvPr>
        </p:nvPicPr>
        <p:blipFill>
          <a:blip r:embed="rId2"/>
          <a:srcRect b="11458"/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500034" y="285728"/>
            <a:ext cx="796378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u="sng" cap="all" spc="0" dirty="0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«</a:t>
            </a:r>
            <a:r>
              <a:rPr lang="ru-RU" sz="5400" b="1" u="sng" cap="all" spc="0" dirty="0" err="1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Буквляндия</a:t>
            </a:r>
            <a:r>
              <a:rPr lang="ru-RU" sz="5400" b="1" u="sng" cap="all" spc="0" dirty="0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»</a:t>
            </a:r>
            <a:endParaRPr lang="ru-RU" sz="5400" b="1" u="sng" cap="all" spc="0" dirty="0">
              <a:ln>
                <a:solidFill>
                  <a:srgbClr val="0070C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Объект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-1" y="0"/>
            <a:ext cx="9144001" cy="6858000"/>
          </a:xfrm>
        </p:spPr>
      </p:pic>
    </p:spTree>
    <p:extLst>
      <p:ext uri="{BB962C8B-B14F-4D97-AF65-F5344CB8AC3E}">
        <p14:creationId xmlns:p14="http://schemas.microsoft.com/office/powerpoint/2010/main" xmlns="" val="4881711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2 кл - АВС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img_php1zqZjv_30.11.17-2-kl--semya_3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" name="2 кл - What is your name (karaoke).mp4">
            <a:hlinkClick r:id="" action="ppaction://media"/>
          </p:cNvPr>
          <p:cNvPicPr>
            <a:picLocks noGrp="1" noRot="1" noChangeAspect="1"/>
          </p:cNvPicPr>
          <p:nvPr>
            <p:ph idx="1"/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6" dur="1" fill="hold"/>
                                        <p:tgtEl>
                                          <p:spTgt spid="6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vide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6"/>
                </p:tgtEl>
              </p:cMediaNode>
            </p:video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" name="Содержимое 3" descr="63855_F617hx1WPF6Zbq21pj487HMSa.jpg"/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 descr="getImage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5" name="Прямоугольник 4"/>
          <p:cNvSpPr/>
          <p:nvPr/>
        </p:nvSpPr>
        <p:spPr>
          <a:xfrm>
            <a:off x="1285852" y="285728"/>
            <a:ext cx="679814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pPr algn="ctr"/>
            <a:r>
              <a:rPr lang="ru-RU" sz="5400" b="1" u="sng" cap="all" spc="0" dirty="0" smtClean="0">
                <a:ln>
                  <a:solidFill>
                    <a:srgbClr val="0070C0"/>
                  </a:solidFill>
                </a:ln>
                <a:effectLst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Станция «Зоопарк»</a:t>
            </a:r>
            <a:endParaRPr lang="ru-RU" sz="5400" b="1" u="sng" cap="all" spc="0" dirty="0">
              <a:ln>
                <a:solidFill>
                  <a:srgbClr val="0070C0"/>
                </a:solidFill>
              </a:ln>
              <a:effectLst>
                <a:outerShdw blurRad="19685" dist="12700" dir="5400000" algn="tl" rotWithShape="0">
                  <a:schemeClr val="accent1">
                    <a:satMod val="130000"/>
                    <a:alpha val="60000"/>
                  </a:schemeClr>
                </a:outerShdw>
                <a:reflection blurRad="10000" stA="55000" endPos="48000" dist="500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63</TotalTime>
  <Words>16</Words>
  <Application>Microsoft Office PowerPoint</Application>
  <PresentationFormat>Экран (4:3)</PresentationFormat>
  <Paragraphs>4</Paragraphs>
  <Slides>24</Slides>
  <Notes>0</Notes>
  <HiddenSlides>0</HiddenSlides>
  <MMClips>5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24</vt:i4>
      </vt:variant>
    </vt:vector>
  </HeadingPairs>
  <TitlesOfParts>
    <vt:vector size="25" baseType="lpstr">
      <vt:lpstr>Тема Office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Слайд 16</vt:lpstr>
      <vt:lpstr>Слайд 17</vt:lpstr>
      <vt:lpstr>Слайд 18</vt:lpstr>
      <vt:lpstr>Слайд 19</vt:lpstr>
      <vt:lpstr>Слайд 20</vt:lpstr>
      <vt:lpstr>Слайд 21</vt:lpstr>
      <vt:lpstr>Слайд 22</vt:lpstr>
      <vt:lpstr>Слайд 23</vt:lpstr>
      <vt:lpstr>Слайд 24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God</dc:creator>
  <cp:lastModifiedBy>God</cp:lastModifiedBy>
  <cp:revision>8</cp:revision>
  <dcterms:created xsi:type="dcterms:W3CDTF">2019-02-14T17:42:51Z</dcterms:created>
  <dcterms:modified xsi:type="dcterms:W3CDTF">2019-02-17T16:00:09Z</dcterms:modified>
</cp:coreProperties>
</file>