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0" r:id="rId3"/>
    <p:sldId id="261" r:id="rId4"/>
    <p:sldId id="262" r:id="rId5"/>
    <p:sldId id="265" r:id="rId6"/>
    <p:sldId id="266" r:id="rId7"/>
    <p:sldId id="267" r:id="rId8"/>
    <p:sldId id="268" r:id="rId9"/>
    <p:sldId id="269" r:id="rId10"/>
    <p:sldId id="27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67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528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869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0416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9589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73847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4872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07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289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091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748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17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573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620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758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186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112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5155113-D135-43B0-B211-40B0D8AFDDBB}" type="datetimeFigureOut">
              <a:rPr lang="ru-RU" smtClean="0"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3009F03-F870-47C8-B4CC-E463A66F8F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92969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75000"/>
                <a:alpha val="45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06392" y="471639"/>
            <a:ext cx="10722543" cy="327258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литературы в 7 классе</a:t>
            </a: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циклу «Стихотворения в прозе»</a:t>
            </a: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И.С. Тургенева)</a:t>
            </a: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9772" y="4023359"/>
            <a:ext cx="6670308" cy="2233061"/>
          </a:xfrm>
        </p:spPr>
        <p:txBody>
          <a:bodyPr>
            <a:noAutofit/>
          </a:bodyPr>
          <a:lstStyle/>
          <a:p>
            <a:pPr algn="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Разработала: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Л.И. Буслеева, 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№44» 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Полысаевского городского округа</a:t>
            </a: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76632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tint val="97000"/>
                <a:hueMod val="92000"/>
                <a:satMod val="169000"/>
                <a:lumMod val="46000"/>
                <a:lumOff val="54000"/>
                <a:alpha val="81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3600" y="484555"/>
            <a:ext cx="590061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«Лебединая песня»</a:t>
            </a:r>
          </a:p>
          <a:p>
            <a:pPr algn="ctr"/>
            <a:endParaRPr lang="ru-RU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И.С. Тургенева</a:t>
            </a: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215" y="1946493"/>
            <a:ext cx="3698976" cy="709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258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2">
                <a:tint val="97000"/>
                <a:hueMod val="92000"/>
                <a:satMod val="169000"/>
                <a:lumMod val="164000"/>
                <a:alpha val="58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5150" y="1482291"/>
            <a:ext cx="82081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Posthuma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(Посмертное)</a:t>
            </a: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Senilia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(Старческие раздумья)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2014" y="596766"/>
            <a:ext cx="10674416" cy="88552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названий произведения 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48639" y="1674661"/>
            <a:ext cx="9731142" cy="4231908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81925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99000">
              <a:schemeClr val="bg2">
                <a:tint val="97000"/>
                <a:hueMod val="92000"/>
                <a:satMod val="169000"/>
                <a:lumMod val="164000"/>
                <a:alpha val="58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55" y="1593766"/>
            <a:ext cx="4060288" cy="778526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75158" y="1447800"/>
            <a:ext cx="4967454" cy="114300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И.С. Тургенев (1818-1883)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938786" y="2777066"/>
            <a:ext cx="4805413" cy="2048933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«Стихотворения в прозе»</a:t>
            </a:r>
          </a:p>
        </p:txBody>
      </p:sp>
    </p:spTree>
    <p:extLst>
      <p:ext uri="{BB962C8B-B14F-4D97-AF65-F5344CB8AC3E}">
        <p14:creationId xmlns:p14="http://schemas.microsoft.com/office/powerpoint/2010/main" val="3956213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99000">
              <a:schemeClr val="bg2">
                <a:tint val="97000"/>
                <a:hueMod val="92000"/>
                <a:satMod val="169000"/>
                <a:lumMod val="164000"/>
                <a:alpha val="58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2782" y="1963553"/>
            <a:ext cx="78905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2014" y="596766"/>
            <a:ext cx="10674416" cy="88552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6154" y="2194562"/>
            <a:ext cx="110026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дни сомнений, во дни тягостных раздумий о судьбах моей родины — ты один мне поддержка и опора, о великий, могучий, правдивый и свободный русский язык! Не будь тебя - как не впасть в отчаяние при виде всего, что совершается дома? Но нельзя верить, чтобы такой язык не был дан великому народу! </a:t>
            </a:r>
          </a:p>
        </p:txBody>
      </p:sp>
    </p:spTree>
    <p:extLst>
      <p:ext uri="{BB962C8B-B14F-4D97-AF65-F5344CB8AC3E}">
        <p14:creationId xmlns:p14="http://schemas.microsoft.com/office/powerpoint/2010/main" val="4288980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99000">
              <a:schemeClr val="bg2">
                <a:tint val="97000"/>
                <a:hueMod val="92000"/>
                <a:satMod val="169000"/>
                <a:lumMod val="164000"/>
                <a:alpha val="58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5150" y="1482291"/>
            <a:ext cx="8208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42632"/>
              </p:ext>
            </p:extLst>
          </p:nvPr>
        </p:nvGraphicFramePr>
        <p:xfrm>
          <a:off x="1039527" y="1337912"/>
          <a:ext cx="9788893" cy="336528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9358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5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7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7023"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Знаю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Хочу узнать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Узнал 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8263"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8521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99000">
              <a:schemeClr val="bg2">
                <a:tint val="97000"/>
                <a:hueMod val="92000"/>
                <a:satMod val="169000"/>
                <a:lumMod val="164000"/>
                <a:alpha val="58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5150" y="1482291"/>
            <a:ext cx="8208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818772"/>
              </p:ext>
            </p:extLst>
          </p:nvPr>
        </p:nvGraphicFramePr>
        <p:xfrm>
          <a:off x="1039527" y="1337912"/>
          <a:ext cx="10453037" cy="347725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30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2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0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7023"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Знаю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Хочу узнать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Узнал </a:t>
                      </a:r>
                      <a:endParaRPr lang="ru-RU" sz="28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8263">
                <a:tc>
                  <a:txBody>
                    <a:bodyPr/>
                    <a:lstStyle/>
                    <a:p>
                      <a:pPr marR="1790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Стихотворение –</a:t>
                      </a:r>
                      <a:r>
                        <a:rPr lang="ru-RU" sz="24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небольшое лирическое произведение,</a:t>
                      </a:r>
                      <a:r>
                        <a:rPr lang="ru-RU" sz="2000" b="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созданное по законам стихотворной речи.</a:t>
                      </a:r>
                      <a:endParaRPr lang="ru-RU" sz="2000" b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Проза</a:t>
                      </a: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07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Стихотворения</a:t>
                      </a:r>
                      <a:r>
                        <a:rPr lang="ru-RU" sz="2400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прозе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90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Признаки жанра «стихотворения в прозе»:</a:t>
                      </a:r>
                    </a:p>
                    <a:p>
                      <a:pPr marR="1790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рифмы,</a:t>
                      </a:r>
                    </a:p>
                    <a:p>
                      <a:pPr marR="1790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чувства и мысли, </a:t>
                      </a:r>
                    </a:p>
                    <a:p>
                      <a:pPr marR="1790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небольшой объём,</a:t>
                      </a:r>
                    </a:p>
                    <a:p>
                      <a:pPr marR="17907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выразительность. </a:t>
                      </a:r>
                    </a:p>
                  </a:txBody>
                  <a:tcPr marL="68580" marR="68580" marT="0" marB="0">
                    <a:solidFill>
                      <a:schemeClr val="accent1">
                        <a:alpha val="4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226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tint val="97000"/>
                <a:hueMod val="92000"/>
                <a:satMod val="169000"/>
                <a:alpha val="95000"/>
                <a:lumMod val="37000"/>
                <a:lumOff val="63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785" y="197346"/>
            <a:ext cx="1167618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Высказывания о «Стихотворениях в прозе» И.С. Тургенева</a:t>
            </a:r>
          </a:p>
          <a:p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Каждое стихотворение в прозе, как камешек определенной расцветки, кладется художником на своё место, и если отойти на расстояние и издали взглянуть на целое, то собранные вместе камешки кажутся мозаикой, создающей цельную картину. (В.Г. Короленко)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«Стихотворения в прозе» объединяет лаконичность, иносказательность, а главное бездна мысли. (И. А. Бунин)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После прочтения произведений Тургенева легко дышится, легко верится, тепло чувствуется. (М.Е. Салтыков-Щедрин)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Небольшие заметки, в поэтической форме высказанные мысли, чувства, из которых, как из зерна, могли потом развиться целые произведения или эпизоды произведений.  (А.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Незеленов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94328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tx2">
                <a:lumMod val="61000"/>
                <a:lumOff val="39000"/>
              </a:schemeClr>
            </a:gs>
            <a:gs pos="100000">
              <a:schemeClr val="bg2">
                <a:shade val="96000"/>
                <a:satMod val="120000"/>
                <a:lumMod val="90000"/>
                <a:alpha val="5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923" y="750278"/>
            <a:ext cx="1115255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написания синквейна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строка - одно  существительное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строка - два прилагательных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строка - три глагола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Четвёртая строка - короткое предложение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Пятая строка - одно существительное, обобщающее </a:t>
            </a:r>
            <a:r>
              <a:rPr lang="ru-RU" sz="2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2211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tint val="97000"/>
                <a:hueMod val="92000"/>
                <a:satMod val="169000"/>
                <a:lumMod val="36000"/>
                <a:lumOff val="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9569" y="468923"/>
            <a:ext cx="89017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Тургенев в цикле «Стихотворения в прозе»</a:t>
            </a:r>
            <a:b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0769" y="1859340"/>
            <a:ext cx="1049606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Мудрый, счастливый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Иронизирует, восхищается, переживает 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Лирический герой призывает дорожить жизнью, Родиной, любовью.</a:t>
            </a:r>
          </a:p>
          <a:p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91424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132</TotalTime>
  <Words>412</Words>
  <Application>Microsoft Office PowerPoint</Application>
  <PresentationFormat>Широкоэкранный</PresentationFormat>
  <Paragraphs>68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Century Gothic</vt:lpstr>
      <vt:lpstr>Times New Roman</vt:lpstr>
      <vt:lpstr>Wingdings 3</vt:lpstr>
      <vt:lpstr>Сектор</vt:lpstr>
      <vt:lpstr>     презентация к уроку литературы в 7 классе (по циклу «Стихотворения в прозе»  И.С. Тургенева)       </vt:lpstr>
      <vt:lpstr>Варианты названий произведения </vt:lpstr>
      <vt:lpstr>И.С. Тургенев (1818-1883)</vt:lpstr>
      <vt:lpstr>Русский язык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Любовь</dc:creator>
  <cp:lastModifiedBy>USER-ONE</cp:lastModifiedBy>
  <cp:revision>17</cp:revision>
  <dcterms:created xsi:type="dcterms:W3CDTF">2014-11-30T06:51:13Z</dcterms:created>
  <dcterms:modified xsi:type="dcterms:W3CDTF">2022-04-18T04:29:21Z</dcterms:modified>
</cp:coreProperties>
</file>