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  <p:sldMasterId id="2147483936" r:id="rId2"/>
    <p:sldMasterId id="2147483948" r:id="rId3"/>
    <p:sldMasterId id="2147483960" r:id="rId4"/>
    <p:sldMasterId id="2147484032" r:id="rId5"/>
  </p:sldMasterIdLst>
  <p:notesMasterIdLst>
    <p:notesMasterId r:id="rId20"/>
  </p:notesMasterIdLst>
  <p:sldIdLst>
    <p:sldId id="292" r:id="rId6"/>
    <p:sldId id="327" r:id="rId7"/>
    <p:sldId id="298" r:id="rId8"/>
    <p:sldId id="350" r:id="rId9"/>
    <p:sldId id="331" r:id="rId10"/>
    <p:sldId id="353" r:id="rId11"/>
    <p:sldId id="310" r:id="rId12"/>
    <p:sldId id="318" r:id="rId13"/>
    <p:sldId id="316" r:id="rId14"/>
    <p:sldId id="356" r:id="rId15"/>
    <p:sldId id="335" r:id="rId16"/>
    <p:sldId id="357" r:id="rId17"/>
    <p:sldId id="358" r:id="rId18"/>
    <p:sldId id="27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B48321A-B11D-479A-BD02-6A9A60709E58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2B84A68-ED4A-44F6-83BC-7EC3837F3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>
            <a:extLst>
              <a:ext uri="{FF2B5EF4-FFF2-40B4-BE49-F238E27FC236}">
                <a16:creationId xmlns="" xmlns:a16="http://schemas.microsoft.com/office/drawing/2014/main" id="{B29D9825-72A6-462C-BE63-093DA2E091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>
            <a:extLst>
              <a:ext uri="{FF2B5EF4-FFF2-40B4-BE49-F238E27FC236}">
                <a16:creationId xmlns="" xmlns:a16="http://schemas.microsoft.com/office/drawing/2014/main" id="{E8A8F6E6-94C7-4125-B137-18F6164D06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9220" name="Номер слайда 3">
            <a:extLst>
              <a:ext uri="{FF2B5EF4-FFF2-40B4-BE49-F238E27FC236}">
                <a16:creationId xmlns="" xmlns:a16="http://schemas.microsoft.com/office/drawing/2014/main" id="{E212DF0B-B5A1-4AAA-93F3-5E408D629B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3FDEE2-C8F9-441E-BE02-C0E172B229E7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E6257-52F3-4C1D-A299-3CA353EE3F3F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AA89E-DAA7-472D-9D62-CD80AC0E7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431E-929D-436F-84DC-EEDF59E81EEE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5A0C2-FB1C-4C25-8EB1-E6B889FB5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508A-3238-465C-A450-B85EF301C21C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10D82-EF94-475C-8B7E-1EBF99BEA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A7089-D215-48B0-865F-3617267F77B1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A288E-2353-4FFB-AC58-AD32A0E23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8662-8687-43B7-89DA-81F417E3BCD2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55C4-F03E-4DE7-A7F3-1A4513D10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A1215-6D4F-4A79-952F-28897ACFB93B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BC72A-F2C7-4686-8C34-2849D8C34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B640D-9206-4E78-B013-9B1040CFD94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CAA7D-F23B-4B54-B106-63AB6FB1F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173C1-E46F-4BF9-9A3C-00BF4A7D6C43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58FB1-3EDC-4C2D-B53E-BEBB2EB46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B7BF4-0574-42E6-9F44-B0228128620E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C3A24-3A96-44BB-8EB0-87D005202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6B2EA-A023-4C8D-B8D5-D5E98C289142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3B6CF-C6C7-47A0-A2C8-74EA72260D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823BB-A672-4F92-9A97-24CBE9BC2251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13E80-94AD-48CD-A9E4-B3F867FB4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EAF-DA6C-4043-B9A5-681F19002678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123C3-832D-4B92-8425-DE345D18E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7BB36-6855-4055-9F25-7FE48451DB48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6E50-228C-442E-821E-C149F2479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F4D9F-A3EC-45CB-8079-2D20F7E538B8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18C5F-6556-4350-9D62-E4F815A26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E3EA1-3B89-45BF-BD19-7ED63F131692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36890-BA5B-4816-901D-94A66346C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5F7EC-B64A-4C3D-9DAC-EED05579F36F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7BB81-2A8C-4377-84CD-94392EE97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4C94C-029C-4E8D-A36D-C481B4493DD4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79541-49A9-4252-969A-2CB2665E5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AB573-3894-4E04-809D-8DE63006B13C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04951-72FE-456B-BAF4-D069E609A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30EFD-3A43-446F-A629-43DFA7515978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1B98A-9D13-4C95-9754-F76FD1CC2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3D754-A9E1-4368-A496-B3D69061466B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37D0F-50B6-492A-86BE-57FD9033B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A14F1-4CC7-49F7-9D68-D10C4A93578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41FF-C772-49D5-AAB5-A7664A1C2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652AE-9DDF-4694-A069-FA20E11969D5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9844E-0F8C-487A-AD08-701D2BE2B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1325B-9F5F-4A17-862B-45773E958808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5C924-A532-418C-BD2D-248F8ED08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B8C49-461F-49A6-8C9A-C04B235A5AF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0384A-8FFB-433D-B71B-7D1C16446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73858-B2DB-4732-8733-17E5F928CDF9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831C4-3B8A-413E-992F-5FDD31579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EB041-C770-47BF-A671-5D9BC58DE3E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1AE16-02F0-4F5B-BDB8-17548ADFE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FC544-9D9D-4B0A-A3A2-4079E4D33D55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8B7E4-2C5A-4442-BFBE-B7EF61722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F597A-1DB1-4DAF-BBDC-DFBA42212711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6AC2E-D889-486C-B7AD-3198985CD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28180-E06A-4046-83C9-A2386C87F9D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1235C-454D-435D-B727-BC614C2E8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C6BF-3253-43D3-BE1A-C09EB6E95CA6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24B92-6C24-4E0E-A2C3-CA7E6DF40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8BF1-8889-4464-AF0E-284FC88DE8EB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E4459-3A54-48D6-B616-788D59690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E3F71-D951-4483-8C97-59D487B110C1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78D37-B2BE-4BAF-9F1C-02EEF92CAC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47AFB-F4AA-4A64-8C14-D98EA02C0C11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BD3A1-17DE-4891-9828-6AD96BCFC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BA918-C5F1-4250-8563-D22BA1E7639F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69B55-54DB-4C0D-92C3-212BB765A6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5B7DD-BF74-4840-81D0-E45E6792F7EA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C4E0E-2334-42C1-B7BD-E225E9B14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CD65E-AC40-4FB1-AFEB-CA3982FA9862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5109D-CC16-4F1C-AAD1-89650C990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EE1AA-999C-4C9E-9C8D-613AECD21F4C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684D-E0BF-46E4-AA43-1EC659B7F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754A-9B2E-4AA5-A814-CBC53092A497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55BEE-97E7-4C8C-8A22-F7B696D2B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E60D8-7BC2-4961-BF8E-11C06549AA30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3D054-859F-4775-AEE0-A31572098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96554-933E-4A67-8AF7-0449691BBBE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3E9C-9160-4C55-9466-1846279BC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755B1-C977-4F79-8F58-E5A68108E08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B0D0-E68C-4677-843E-CF8354EB5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F452B-FA5E-4988-B2F2-934963B97737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F00A8-930C-4DD4-AE69-F837360D4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8D59B-3B68-4DA7-A4BF-4CBB2DDAA27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03B33-4D56-41B2-A7DE-E88FBC48D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1A500-7F32-4D7D-A865-F0712D5C7E15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BAA15-EC35-4BF9-A670-A85CFB670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457D0-B4D7-432D-A3AD-1004D503DBE9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A5909-C5AF-4E99-98C2-883F771C3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41466-2866-4033-A062-F6F6181EA1EC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A28FE-E489-4658-985E-AE4872350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A8986-E005-404D-BD01-36B3711A6B6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FADA8-0AE8-4326-BD84-85FEF44A4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9C8D2-0634-444E-8AC5-CDC2C2DDFE02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64A9F-A8A8-49AF-A14D-50C9CC162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C36A-75FC-47B6-BCA4-9AA5F6252580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3113F-7526-4410-BE7F-95E349A33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E4506-AB1C-4179-A383-E4285081754E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878C5-ED0D-4A10-A5F9-D90858FB6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09322-A665-4246-99D0-C6C40A469467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541DC-56B1-4B4E-AF3A-328DBF5C1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A5032-FF33-4FA5-A5DF-59EBC6DFA677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2367F-08B4-42CF-B1E7-FC16A4B91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04290-03FA-43AF-B196-3B1F608069B9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0E6F3-FDCA-41BC-8D62-3E18D77F2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9123C-42FF-44B7-9604-97A4FFE915A3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A7C46-6001-4330-888D-7681E6937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9468E-26E7-45FF-93F9-7884C7F2F3A0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917DF-B634-4CB6-A7E2-8CD9B0438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85142C-62D1-4AAF-9982-23FA24AE2AC7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8B4791-F527-42EB-8594-389BC663F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  <p:sldLayoutId id="2147484104" r:id="rId8"/>
    <p:sldLayoutId id="2147484105" r:id="rId9"/>
    <p:sldLayoutId id="2147484106" r:id="rId10"/>
    <p:sldLayoutId id="2147484107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8202CE-ED88-4B15-AD5D-90CFA498BC87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4B6C04-7E1D-43C7-8973-8CF3265E6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8DBAAF-1B21-4E9F-AEB7-3875EC84E70D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21924E-D7DF-4D2E-8A55-EA0017305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20" r:id="rId2"/>
    <p:sldLayoutId id="2147484121" r:id="rId3"/>
    <p:sldLayoutId id="2147484122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8" r:id="rId10"/>
    <p:sldLayoutId id="2147484129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EBEBEA-0003-4C0A-AFF3-09BE7602FCB4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C1EFBD-7216-42BE-BBC6-8CB1F6053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757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80BC02-0BF6-4DA4-A101-294A8EAA3929}" type="datetimeFigureOut">
              <a:rPr lang="ru-RU"/>
              <a:pPr>
                <a:defRPr/>
              </a:pPr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70485A-94C9-4E89-BFE4-3CD6B1EAC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6" r:id="rId5"/>
    <p:sldLayoutId id="2147484157" r:id="rId6"/>
    <p:sldLayoutId id="2147484158" r:id="rId7"/>
    <p:sldLayoutId id="2147484159" r:id="rId8"/>
    <p:sldLayoutId id="2147484160" r:id="rId9"/>
    <p:sldLayoutId id="2147484161" r:id="rId10"/>
    <p:sldLayoutId id="2147484162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z1.foto.rambler.ru/public/igorrr-64/1/171/1-webbig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vegetarianus.ru/wp-content/uploads/2014/09/wpid-zhivotnye-geroi-vov._i_5.jpg" TargetMode="Externa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29107"/>
            <a:ext cx="6552282" cy="266429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Помощники человека в годы войны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00563" y="2551113"/>
            <a:ext cx="4535487" cy="8937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2D82C2-F21B-4A6A-B70B-033A17493E6E}"/>
              </a:ext>
            </a:extLst>
          </p:cNvPr>
          <p:cNvSpPr txBox="1"/>
          <p:nvPr/>
        </p:nvSpPr>
        <p:spPr>
          <a:xfrm>
            <a:off x="1943931" y="3026899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2"/>
                </a:solidFill>
              </a:rPr>
              <a:t>       1418</a:t>
            </a:r>
          </a:p>
          <a:p>
            <a:r>
              <a:rPr lang="ru-RU" sz="3200" dirty="0">
                <a:solidFill>
                  <a:schemeClr val="bg2"/>
                </a:solidFill>
              </a:rPr>
              <a:t> дней и ночей 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09211B9-392F-477F-9D6F-0F64CC3C727E}"/>
              </a:ext>
            </a:extLst>
          </p:cNvPr>
          <p:cNvSpPr txBox="1"/>
          <p:nvPr/>
        </p:nvSpPr>
        <p:spPr>
          <a:xfrm>
            <a:off x="4639903" y="6182562"/>
            <a:ext cx="4256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/>
                </a:solidFill>
              </a:rPr>
              <a:t>Подготовила Вострикова И.О.</a:t>
            </a:r>
          </a:p>
          <a:p>
            <a:r>
              <a:rPr lang="ru-RU" dirty="0">
                <a:solidFill>
                  <a:schemeClr val="bg2"/>
                </a:solidFill>
              </a:rPr>
              <a:t> учитель МОУ «СОШ </a:t>
            </a:r>
            <a:r>
              <a:rPr lang="ru-RU" dirty="0" err="1">
                <a:solidFill>
                  <a:schemeClr val="bg2"/>
                </a:solidFill>
              </a:rPr>
              <a:t>р.п</a:t>
            </a:r>
            <a:r>
              <a:rPr lang="ru-RU" dirty="0">
                <a:solidFill>
                  <a:schemeClr val="bg2"/>
                </a:solidFill>
              </a:rPr>
              <a:t>. </a:t>
            </a:r>
            <a:r>
              <a:rPr lang="ru-RU" dirty="0" err="1">
                <a:solidFill>
                  <a:schemeClr val="bg2"/>
                </a:solidFill>
              </a:rPr>
              <a:t>Соколовый</a:t>
            </a:r>
            <a:r>
              <a:rPr lang="ru-RU" dirty="0">
                <a:solidFill>
                  <a:schemeClr val="bg2"/>
                </a:solidFill>
              </a:rPr>
              <a:t>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 подвигу участников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оленно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-транспортных батальонов</a:t>
            </a:r>
          </a:p>
        </p:txBody>
      </p:sp>
      <p:pic>
        <p:nvPicPr>
          <p:cNvPr id="15362" name="Picture 2" descr="C:\Users\Галина\Desktop\животные война\Новая папка\456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38475"/>
            <a:ext cx="4243978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Галина\Desktop\животные война\Новая папка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428736"/>
            <a:ext cx="372464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36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Дельфины на войне</a:t>
            </a:r>
          </a:p>
        </p:txBody>
      </p:sp>
      <p:pic>
        <p:nvPicPr>
          <p:cNvPr id="122882" name="Picture 8" descr="1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624" y="2060574"/>
            <a:ext cx="5616401" cy="455118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008.radikal.ru/1101/23/e2293127ca8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404813"/>
            <a:ext cx="5357812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http://warfoto.ru/wp-content/uploads/2010/07/pzkpfw_tiger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2488" y="2781300"/>
            <a:ext cx="4494212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warfoto.ru/wp-content/uploads/2010/05/pztank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3213" y="2724150"/>
            <a:ext cx="3981451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8" name="Рисунок 4" descr="Грызун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5816" y="3896774"/>
            <a:ext cx="2549947" cy="300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290EB5C-BB4C-4A69-AB30-6552BA2039B3}"/>
              </a:ext>
            </a:extLst>
          </p:cNvPr>
          <p:cNvSpPr/>
          <p:nvPr/>
        </p:nvSpPr>
        <p:spPr>
          <a:xfrm>
            <a:off x="785813" y="2286000"/>
            <a:ext cx="778668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atin typeface="+mj-lt"/>
              </a:rPr>
              <a:t>Пусть чисто будет небо над землей, </a:t>
            </a:r>
            <a:br>
              <a:rPr lang="ru-RU" sz="3600" b="1" dirty="0">
                <a:latin typeface="+mj-lt"/>
              </a:rPr>
            </a:br>
            <a:r>
              <a:rPr lang="ru-RU" sz="3600" b="1" dirty="0">
                <a:latin typeface="+mj-lt"/>
              </a:rPr>
              <a:t>Пусть жизни мирной радуются люди! </a:t>
            </a:r>
            <a:br>
              <a:rPr lang="ru-RU" sz="3600" b="1" dirty="0">
                <a:latin typeface="+mj-lt"/>
              </a:rPr>
            </a:br>
            <a:r>
              <a:rPr lang="ru-RU" sz="3600" b="1" dirty="0">
                <a:latin typeface="+mj-lt"/>
              </a:rPr>
              <a:t>А Вас, кто рядом был с войной, </a:t>
            </a:r>
            <a:br>
              <a:rPr lang="ru-RU" sz="3600" b="1" dirty="0">
                <a:latin typeface="+mj-lt"/>
              </a:rPr>
            </a:br>
            <a:r>
              <a:rPr lang="ru-RU" sz="3600" b="1" dirty="0">
                <a:latin typeface="+mj-lt"/>
              </a:rPr>
              <a:t>Мы помним, бережем и любим!</a:t>
            </a:r>
          </a:p>
        </p:txBody>
      </p:sp>
      <p:pic>
        <p:nvPicPr>
          <p:cNvPr id="33795" name="Picture 2" descr="Картинка 1 из 47">
            <a:hlinkClick r:id="rId2"/>
            <a:extLst>
              <a:ext uri="{FF2B5EF4-FFF2-40B4-BE49-F238E27FC236}">
                <a16:creationId xmlns="" xmlns:a16="http://schemas.microsoft.com/office/drawing/2014/main" id="{78B5B17F-A90E-4E59-A19E-AFF681DC7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4075112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38D5A8-BCE7-45A7-B4D2-4B4ACE941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Никто не забыт, ничто не забыто</a:t>
            </a:r>
            <a:r>
              <a:rPr lang="ru-RU" dirty="0"/>
              <a:t>.</a:t>
            </a:r>
          </a:p>
        </p:txBody>
      </p:sp>
      <p:pic>
        <p:nvPicPr>
          <p:cNvPr id="17411" name="Picture 2">
            <a:extLst>
              <a:ext uri="{FF2B5EF4-FFF2-40B4-BE49-F238E27FC236}">
                <a16:creationId xmlns="" xmlns:a16="http://schemas.microsoft.com/office/drawing/2014/main" id="{B22F585F-5959-41F3-B3FD-1A30D604DC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3727" y="1556792"/>
            <a:ext cx="6696546" cy="4463484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>
            <a:extLst>
              <a:ext uri="{FF2B5EF4-FFF2-40B4-BE49-F238E27FC236}">
                <a16:creationId xmlns="" xmlns:a16="http://schemas.microsoft.com/office/drawing/2014/main" id="{4AD0768C-0387-49A3-AD13-7FAD9FB5119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3041650"/>
            <a:ext cx="9144000" cy="3627438"/>
          </a:xfrm>
        </p:spPr>
        <p:txBody>
          <a:bodyPr/>
          <a:lstStyle/>
          <a:p>
            <a:pPr marL="0" indent="712788">
              <a:buFont typeface="Arial" panose="020B0604020202020204" pitchFamily="34" charset="0"/>
              <a:buNone/>
            </a:pPr>
            <a:r>
              <a:rPr lang="ru-RU" altLang="ru-RU" sz="2800" b="1" u="sng" dirty="0">
                <a:solidFill>
                  <a:srgbClr val="FF0000"/>
                </a:solidFill>
              </a:rPr>
              <a:t>22 июня 1941 </a:t>
            </a:r>
            <a:r>
              <a:rPr lang="ru-RU" altLang="ru-RU" sz="2800" b="1" dirty="0"/>
              <a:t>года на нашу Родину напали немецкие фашисты. Напали словно воры, словно разбойники. Они хотели захватить наши земли, наши города и сёла, а наших людей либо убить, либо сделать своими слугами и рабами. Началась  самая страшная в истории нашей страны </a:t>
            </a:r>
            <a:r>
              <a:rPr lang="ru-RU" altLang="ru-RU" sz="2800" b="1" dirty="0">
                <a:solidFill>
                  <a:srgbClr val="FF0000"/>
                </a:solidFill>
              </a:rPr>
              <a:t>Великая Отечественная война</a:t>
            </a:r>
            <a:r>
              <a:rPr lang="ru-RU" altLang="ru-RU" sz="2800" b="1" dirty="0"/>
              <a:t>. </a:t>
            </a:r>
          </a:p>
        </p:txBody>
      </p:sp>
      <p:pic>
        <p:nvPicPr>
          <p:cNvPr id="8195" name="Picture 2" descr="D:\документы\фото о вов\41757614.jpg">
            <a:extLst>
              <a:ext uri="{FF2B5EF4-FFF2-40B4-BE49-F238E27FC236}">
                <a16:creationId xmlns="" xmlns:a16="http://schemas.microsoft.com/office/drawing/2014/main" id="{80517C0E-072E-4B07-8FF8-A3C83820C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88913"/>
            <a:ext cx="4438650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482" y="413792"/>
            <a:ext cx="8229600" cy="1143000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Голуби на войне</a:t>
            </a:r>
          </a:p>
        </p:txBody>
      </p:sp>
      <p:pic>
        <p:nvPicPr>
          <p:cNvPr id="111618" name="Рисунок 4" descr="http://socialvet.ru/uploads/images/00/00/12/2012/05/10/5c57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557338"/>
            <a:ext cx="4764088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Рисунок 5" descr="http://socialvet.ru/uploads/images/00/00/12/2012/05/10/576b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141663"/>
            <a:ext cx="4764087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Почтовая голубка Мери</a:t>
            </a:r>
          </a:p>
        </p:txBody>
      </p:sp>
      <p:pic>
        <p:nvPicPr>
          <p:cNvPr id="112642" name="Рисунок 2" descr="wpid zhivotnye geroi vov. i 5 Животные   герои ВОВ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276475"/>
            <a:ext cx="4105275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6" descr="http://foretime.ru/wp-content/uploads/2011/01/cherevichkin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4795837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6" name="Picture 8" descr="http://img01.chitalnya.ru/upload2/181/1573818465694784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2263" y="225425"/>
            <a:ext cx="3725862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Picture 10" descr="http://img.aucland.ru/market-photos/23/xnirv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4825" y="4076700"/>
            <a:ext cx="3408363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2" descr="http://lol54.ru/uploads/posts/2011-04/1302356546_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1525" y="188913"/>
            <a:ext cx="583247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0" name="Picture 4" descr="http://stat8.blog.ru/lr/0a0f6bdb0b3344cf96cbdeceed177f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204864"/>
            <a:ext cx="4833938" cy="465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9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Верблюды на войне</a:t>
            </a:r>
          </a:p>
        </p:txBody>
      </p:sp>
      <p:pic>
        <p:nvPicPr>
          <p:cNvPr id="3" name="Рисунок 2" descr="http://socialvet.ru/uploads/images/00/00/12/2012/05/09/6154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4038" y="1558925"/>
            <a:ext cx="4718050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Прямоугольник 3"/>
          <p:cNvSpPr>
            <a:spLocks noChangeArrowheads="1"/>
          </p:cNvSpPr>
          <p:nvPr/>
        </p:nvSpPr>
        <p:spPr bwMode="auto">
          <a:xfrm>
            <a:off x="827088" y="2884488"/>
            <a:ext cx="69850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altLang="ru-RU" b="1"/>
          </a:p>
        </p:txBody>
      </p:sp>
      <p:pic>
        <p:nvPicPr>
          <p:cNvPr id="5" name="Picture 4" descr="верблюде на вой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3600450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Галина\Desktop\животные война\Новая папка\senokos_na_verblyuda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3063" y="4783138"/>
            <a:ext cx="2493962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Памятник верблюдам, дошедшим до Берлина</a:t>
            </a:r>
          </a:p>
        </p:txBody>
      </p:sp>
      <p:sp>
        <p:nvSpPr>
          <p:cNvPr id="1198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1484313"/>
            <a:ext cx="4419600" cy="584993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>
                <a:latin typeface="Arial" charset="0"/>
                <a:cs typeface="Arial" charset="0"/>
              </a:rPr>
              <a:t>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1800" b="1">
              <a:latin typeface="Arial" charset="0"/>
              <a:cs typeface="Arial" charset="0"/>
            </a:endParaRPr>
          </a:p>
        </p:txBody>
      </p:sp>
      <p:pic>
        <p:nvPicPr>
          <p:cNvPr id="119811" name="Picture 2" descr="аХтубинск.  Памятник  верблюдам Машке и Мишке. Героям ВОВ. Эти животные использовались как  тягловые  во время войны.  И вот два таких милых трудяги Машка и Мишка дошли  до самого  Берлина, а потом были  отправлены  в родные астраханские  степ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133600"/>
            <a:ext cx="54768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Лоси на войне</a:t>
            </a:r>
          </a:p>
        </p:txBody>
      </p:sp>
      <p:pic>
        <p:nvPicPr>
          <p:cNvPr id="120834" name="Picture 2" descr="C:\Users\пользователь\Desktop\x_9c0bce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916113"/>
            <a:ext cx="5545137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</TotalTime>
  <Words>120</Words>
  <Application>Microsoft Office PowerPoint</Application>
  <PresentationFormat>Экран (4:3)</PresentationFormat>
  <Paragraphs>26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8_Тема Office</vt:lpstr>
      <vt:lpstr>9_Тема Office</vt:lpstr>
      <vt:lpstr>10_Тема Office</vt:lpstr>
      <vt:lpstr>11_Тема Office</vt:lpstr>
      <vt:lpstr>17_Тема Office</vt:lpstr>
      <vt:lpstr>Помощники человека в годы войны</vt:lpstr>
      <vt:lpstr>Слайд 2</vt:lpstr>
      <vt:lpstr>Голуби на войне</vt:lpstr>
      <vt:lpstr>Почтовая голубка Мери</vt:lpstr>
      <vt:lpstr>Слайд 5</vt:lpstr>
      <vt:lpstr>Слайд 6</vt:lpstr>
      <vt:lpstr>Верблюды на войне</vt:lpstr>
      <vt:lpstr>Памятник верблюдам, дошедшим до Берлина</vt:lpstr>
      <vt:lpstr>Лоси на войне</vt:lpstr>
      <vt:lpstr>Памятник подвигу участников оленно-транспортных батальонов</vt:lpstr>
      <vt:lpstr>Дельфины на войне</vt:lpstr>
      <vt:lpstr>Слайд 12</vt:lpstr>
      <vt:lpstr>Слайд 13</vt:lpstr>
      <vt:lpstr>Никто не забыт, ничто не забыто.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64</cp:revision>
  <dcterms:created xsi:type="dcterms:W3CDTF">2015-04-19T08:23:36Z</dcterms:created>
  <dcterms:modified xsi:type="dcterms:W3CDTF">2020-08-31T08:16:27Z</dcterms:modified>
</cp:coreProperties>
</file>