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6" r:id="rId3"/>
    <p:sldId id="259" r:id="rId4"/>
    <p:sldId id="260" r:id="rId5"/>
    <p:sldId id="261" r:id="rId6"/>
    <p:sldId id="262" r:id="rId7"/>
    <p:sldId id="263" r:id="rId8"/>
    <p:sldId id="257" r:id="rId9"/>
    <p:sldId id="267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282153"/>
          </a:xfrm>
        </p:spPr>
        <p:txBody>
          <a:bodyPr/>
          <a:lstStyle/>
          <a:p>
            <a:pPr algn="l"/>
            <a:r>
              <a:rPr lang="ru-RU" sz="2800" b="1" dirty="0" smtClean="0">
                <a:solidFill>
                  <a:srgbClr val="C00000"/>
                </a:solidFill>
              </a:rPr>
              <a:t>Самопроверка – 10-9 баллов =«5»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>                               8-6 баллов =«4»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>                               5-4 балла = «3»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7584" y="1556792"/>
            <a:ext cx="2520280" cy="648071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Х/ф   и автор 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204864"/>
            <a:ext cx="4040188" cy="4248472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А) «Белое солнце  пустыни» Б. Окуджава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Б) «Нежность к  ревущему  зверю» </a:t>
            </a:r>
            <a:r>
              <a:rPr lang="ru-RU" b="1" dirty="0" err="1" smtClean="0">
                <a:solidFill>
                  <a:schemeClr val="tx2">
                    <a:lumMod val="50000"/>
                  </a:schemeClr>
                </a:solidFill>
              </a:rPr>
              <a:t>Ю.Визбор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В) «Асса» В. Цой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Г) «Вертикаль» В. Высоцкий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Д) «Звезда  пленительного  счастья» </a:t>
            </a:r>
            <a:r>
              <a:rPr lang="ru-RU" b="1" dirty="0" err="1" smtClean="0">
                <a:solidFill>
                  <a:schemeClr val="tx2">
                    <a:lumMod val="50000"/>
                  </a:schemeClr>
                </a:solidFill>
              </a:rPr>
              <a:t>Б.Окуджава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860032" y="1417638"/>
            <a:ext cx="3456384" cy="42718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Авторы  песен 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355975" y="1844824"/>
            <a:ext cx="4330825" cy="4608512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А) «Кукушка», «Печаль»… 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         - В. Цой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Б)  «Домбайский  вальс», «Ты  у  меня  одна»…   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         - </a:t>
            </a:r>
            <a:r>
              <a:rPr lang="ru-RU" b="1" dirty="0" err="1" smtClean="0">
                <a:solidFill>
                  <a:schemeClr val="tx2">
                    <a:lumMod val="50000"/>
                  </a:schemeClr>
                </a:solidFill>
              </a:rPr>
              <a:t>Ю.Визбор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В)  «Он  не  вернулся  из  боя»…..    - В. Высоцкий 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Г) «Светлое  прошлое»….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          - О. Митяев 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Д) «Союз  друзей», «Молитва»…-Б. Окуджава</a:t>
            </a:r>
          </a:p>
          <a:p>
            <a:pPr marL="0" indent="0">
              <a:buNone/>
            </a:pP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38156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3851920" y="4941168"/>
            <a:ext cx="4824536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chemeClr val="accent4">
                    <a:lumMod val="75000"/>
                  </a:schemeClr>
                </a:solidFill>
                <a:cs typeface="Arial" charset="0"/>
              </a:rPr>
              <a:t>Автор: учитель русского  языка  и  литературы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chemeClr val="accent4">
                    <a:lumMod val="75000"/>
                  </a:schemeClr>
                </a:solidFill>
                <a:cs typeface="Arial" charset="0"/>
              </a:rPr>
              <a:t>Максимова  Валентина  Алексеевна</a:t>
            </a:r>
            <a:endParaRPr lang="ru-RU" sz="1600" i="1" dirty="0" smtClean="0">
              <a:solidFill>
                <a:schemeClr val="accent4">
                  <a:lumMod val="75000"/>
                </a:schemeClr>
              </a:solidFill>
              <a:cs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2204865"/>
            <a:ext cx="7416824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000" dirty="0">
                <a:solidFill>
                  <a:srgbClr val="0000FF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«Простодушие  </a:t>
            </a:r>
            <a:r>
              <a:rPr lang="ru-RU" sz="4000" dirty="0" smtClean="0">
                <a:solidFill>
                  <a:srgbClr val="0000FF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и  </a:t>
            </a:r>
            <a:r>
              <a:rPr lang="ru-RU" sz="4000" dirty="0">
                <a:solidFill>
                  <a:srgbClr val="0000FF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трепетность  </a:t>
            </a:r>
            <a:endParaRPr lang="ru-RU" sz="4000" dirty="0" smtClean="0">
              <a:solidFill>
                <a:srgbClr val="0000FF"/>
              </a:solidFill>
              <a:latin typeface="Monotype Corsiva" panose="03010101010201010101" pitchFamily="66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4000" dirty="0" smtClean="0">
                <a:solidFill>
                  <a:srgbClr val="0000FF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поэзии  </a:t>
            </a:r>
          </a:p>
          <a:p>
            <a:pPr algn="ctr">
              <a:spcAft>
                <a:spcPts val="0"/>
              </a:spcAft>
            </a:pPr>
            <a:r>
              <a:rPr lang="ru-RU" sz="4000" dirty="0" smtClean="0">
                <a:solidFill>
                  <a:srgbClr val="0000FF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Олега  </a:t>
            </a:r>
            <a:r>
              <a:rPr lang="ru-RU" sz="4000" dirty="0">
                <a:solidFill>
                  <a:srgbClr val="0000FF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Митяева»</a:t>
            </a:r>
            <a:endParaRPr lang="ru-RU" sz="4000" dirty="0">
              <a:latin typeface="Monotype Corsiva" panose="03010101010201010101" pitchFamily="66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692696"/>
            <a:ext cx="82089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Муниципальное  казённое  общеобразовательное  учреждение</a:t>
            </a:r>
          </a:p>
          <a:p>
            <a:pPr algn="ctr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с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редняя  общеобразовательная  школа № 6 </a:t>
            </a:r>
          </a:p>
          <a:p>
            <a:pPr algn="ctr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и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мени  Героя  России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Шерстянникова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 Андрея  Николаевича </a:t>
            </a:r>
          </a:p>
          <a:p>
            <a:pPr algn="ctr"/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Усть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–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Кутского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 муниципального  образования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2528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8656" y="692696"/>
            <a:ext cx="5668144" cy="1152128"/>
          </a:xfrm>
        </p:spPr>
        <p:txBody>
          <a:bodyPr/>
          <a:lstStyle/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19  Февраля 1956 </a:t>
            </a:r>
            <a:br>
              <a:rPr lang="ru-RU" dirty="0">
                <a:solidFill>
                  <a:schemeClr val="tx2">
                    <a:lumMod val="75000"/>
                  </a:schemeClr>
                </a:solidFill>
              </a:rPr>
            </a:br>
            <a:endParaRPr lang="ru-RU" dirty="0"/>
          </a:p>
        </p:txBody>
      </p:sp>
      <p:pic>
        <p:nvPicPr>
          <p:cNvPr id="2050" name="Picture 2" descr="https://cdn.7days.ru/pic/1ed/0C1FD4605E7F0CA24425793B0031991D/90503/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367" y="274638"/>
            <a:ext cx="2617289" cy="26707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cf.ppt-online.org/files1/slide/d/dgnLCkDQosOKNfe86TaMBHzEV9txl1ZX7i3WvFu4qc/slide-2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367" y="2945341"/>
            <a:ext cx="4618856" cy="34596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cdnimg.rg.ru/i/gallery/59c5cb86/7_d4013065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95" t="4687" r="18703"/>
          <a:stretch/>
        </p:blipFill>
        <p:spPr bwMode="auto">
          <a:xfrm>
            <a:off x="4716016" y="2820510"/>
            <a:ext cx="4141406" cy="35578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20199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368152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Булат Шалвович  Окуджава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1924 - 1997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098" name="Picture 2" descr="https://i0.wp.com/sova.ponominalu.ru/wp-content/uploads/2020/01/glav.jpg?fit=1062%2C720&amp;ssl=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844824"/>
            <a:ext cx="6419204" cy="43520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67446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Александр Моисеевич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Городницкий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1933 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122" name="Picture 2" descr="https://avatars.mds.yandex.net/get-zen_doc/1132604/pub_5d0b3d676a6e5d00afda2648_5d0b442a25509600afe07fb6/scale_120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24"/>
          <a:stretch/>
        </p:blipFill>
        <p:spPr bwMode="auto">
          <a:xfrm>
            <a:off x="1763688" y="2636912"/>
            <a:ext cx="5986338" cy="38049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67338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Александр Яковлевич Розенбаум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1951 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AutoShape 2" descr="https://voop.eco/img/379123_big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https://rgnp.ru/wp-content/uploads/c/9/6/c96611942de95c3c63bcea089111a6c7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0" name="Picture 6" descr="Александр Розенбаум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0542" y="1965378"/>
            <a:ext cx="4562915" cy="36503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35993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Тамара Гвердцители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1962 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7170" name="Picture 2" descr="https://blatata.com/upload/000/u1/8/9/899d58c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21" r="6845"/>
          <a:stretch/>
        </p:blipFill>
        <p:spPr bwMode="auto">
          <a:xfrm>
            <a:off x="1259632" y="1700808"/>
            <a:ext cx="6192688" cy="46257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05577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697676" y="548680"/>
            <a:ext cx="5760640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200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3" name="Группа 1"/>
          <p:cNvGrpSpPr>
            <a:grpSpLocks/>
          </p:cNvGrpSpPr>
          <p:nvPr/>
        </p:nvGrpSpPr>
        <p:grpSpPr bwMode="auto">
          <a:xfrm>
            <a:off x="1115616" y="2060848"/>
            <a:ext cx="6361637" cy="3858192"/>
            <a:chOff x="607288" y="-815361"/>
            <a:chExt cx="7925152" cy="6720782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607288" y="-815361"/>
              <a:ext cx="7925152" cy="61655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514350" indent="-514350" fontAlgn="base">
                <a:spcBef>
                  <a:spcPct val="0"/>
                </a:spcBef>
                <a:spcAft>
                  <a:spcPct val="0"/>
                </a:spcAft>
                <a:buAutoNum type="arabicPeriod"/>
                <a:defRPr/>
              </a:pPr>
              <a:r>
                <a:rPr lang="ru-RU" sz="2800" b="1" dirty="0" smtClean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– Б (Челябинск)</a:t>
              </a:r>
            </a:p>
            <a:p>
              <a:pPr marL="514350" indent="-514350" fontAlgn="base">
                <a:spcBef>
                  <a:spcPct val="0"/>
                </a:spcBef>
                <a:spcAft>
                  <a:spcPct val="0"/>
                </a:spcAft>
                <a:buAutoNum type="arabicPeriod"/>
                <a:defRPr/>
              </a:pPr>
              <a:r>
                <a:rPr lang="ru-RU" sz="2800" b="1" dirty="0" smtClean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 В (физкультуры)</a:t>
              </a:r>
            </a:p>
            <a:p>
              <a:pPr marL="514350" indent="-514350" fontAlgn="base">
                <a:spcBef>
                  <a:spcPct val="0"/>
                </a:spcBef>
                <a:spcAft>
                  <a:spcPct val="0"/>
                </a:spcAft>
                <a:buAutoNum type="arabicPeriod"/>
                <a:defRPr/>
              </a:pPr>
              <a:r>
                <a:rPr lang="ru-RU" sz="2800" b="1" dirty="0" smtClean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 Г («Как  здорово, что все мы  здесь  сегодня собрались»)</a:t>
              </a:r>
            </a:p>
            <a:p>
              <a:pPr marL="514350" indent="-514350" fontAlgn="base">
                <a:spcBef>
                  <a:spcPct val="0"/>
                </a:spcBef>
                <a:spcAft>
                  <a:spcPct val="0"/>
                </a:spcAft>
                <a:buAutoNum type="arabicPeriod"/>
                <a:defRPr/>
              </a:pPr>
              <a:r>
                <a:rPr lang="ru-RU" sz="2800" b="1" dirty="0" smtClean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 А («Воскресенье»)</a:t>
              </a:r>
            </a:p>
            <a:p>
              <a:pPr marL="514350" indent="-514350" fontAlgn="base">
                <a:spcBef>
                  <a:spcPct val="0"/>
                </a:spcBef>
                <a:spcAft>
                  <a:spcPct val="0"/>
                </a:spcAft>
                <a:buAutoNum type="arabicPeriod"/>
                <a:defRPr/>
              </a:pPr>
              <a:r>
                <a:rPr lang="ru-RU" sz="2800" b="1" dirty="0" smtClean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-В (Окуджаве)</a:t>
              </a:r>
            </a:p>
            <a:p>
              <a:pPr marL="514350" indent="-514350" fontAlgn="base">
                <a:spcBef>
                  <a:spcPct val="0"/>
                </a:spcBef>
                <a:spcAft>
                  <a:spcPct val="0"/>
                </a:spcAft>
                <a:buAutoNum type="arabicPeriod"/>
                <a:defRPr/>
              </a:pPr>
              <a:r>
                <a:rPr lang="ru-RU" sz="2800" b="1" dirty="0" smtClean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 Г («Француженка»)</a:t>
              </a:r>
            </a:p>
            <a:p>
              <a:pPr marL="514350" indent="-514350" fontAlgn="base">
                <a:spcBef>
                  <a:spcPct val="0"/>
                </a:spcBef>
                <a:spcAft>
                  <a:spcPct val="0"/>
                </a:spcAft>
                <a:buAutoNum type="arabicPeriod"/>
                <a:defRPr/>
              </a:pPr>
              <a:r>
                <a:rPr lang="ru-RU" sz="2800" b="1" dirty="0" smtClean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-Б (тренер  по  плаванию)</a:t>
              </a:r>
              <a:endPara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Прямоугольник 3"/>
            <p:cNvSpPr>
              <a:spLocks noChangeArrowheads="1"/>
            </p:cNvSpPr>
            <p:nvPr/>
          </p:nvSpPr>
          <p:spPr bwMode="auto">
            <a:xfrm>
              <a:off x="1358226" y="5208449"/>
              <a:ext cx="6491880" cy="6969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b="1" dirty="0" smtClean="0">
                  <a:solidFill>
                    <a:schemeClr val="accent1">
                      <a:lumMod val="50000"/>
                    </a:schemeClr>
                  </a:solidFill>
                  <a:latin typeface="Monotype Corsiva" pitchFamily="66" charset="0"/>
                  <a:cs typeface="Arial" charset="0"/>
                </a:rPr>
                <a:t> </a:t>
              </a:r>
              <a:r>
                <a:rPr lang="ru-RU" sz="2000" b="1" dirty="0" smtClean="0">
                  <a:solidFill>
                    <a:schemeClr val="accent1">
                      <a:lumMod val="50000"/>
                    </a:schemeClr>
                  </a:solidFill>
                  <a:latin typeface="Monotype Corsiva" pitchFamily="66" charset="0"/>
                  <a:cs typeface="Arial" charset="0"/>
                </a:rPr>
                <a:t> </a:t>
              </a:r>
              <a:endParaRPr lang="ru-RU" sz="20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  <a:cs typeface="Arial" charset="0"/>
              </a:endParaRP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971599" y="548680"/>
            <a:ext cx="600967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Самопроверка – </a:t>
            </a:r>
            <a:r>
              <a:rPr lang="ru-RU" sz="2800" b="1" dirty="0" smtClean="0">
                <a:solidFill>
                  <a:srgbClr val="C00000"/>
                </a:solidFill>
              </a:rPr>
              <a:t>7-6   </a:t>
            </a:r>
            <a:r>
              <a:rPr lang="ru-RU" sz="2800" b="1" dirty="0">
                <a:solidFill>
                  <a:srgbClr val="C00000"/>
                </a:solidFill>
              </a:rPr>
              <a:t>баллов =«5»</a:t>
            </a:r>
            <a:br>
              <a:rPr lang="ru-RU" sz="2800" b="1" dirty="0">
                <a:solidFill>
                  <a:srgbClr val="C00000"/>
                </a:solidFill>
              </a:rPr>
            </a:br>
            <a:r>
              <a:rPr lang="ru-RU" sz="2800" b="1" dirty="0">
                <a:solidFill>
                  <a:srgbClr val="C00000"/>
                </a:solidFill>
              </a:rPr>
              <a:t>                                </a:t>
            </a:r>
            <a:r>
              <a:rPr lang="ru-RU" sz="2800" b="1" dirty="0" smtClean="0">
                <a:solidFill>
                  <a:srgbClr val="C00000"/>
                </a:solidFill>
              </a:rPr>
              <a:t>5-4   </a:t>
            </a:r>
            <a:r>
              <a:rPr lang="ru-RU" sz="2800" b="1" dirty="0">
                <a:solidFill>
                  <a:srgbClr val="C00000"/>
                </a:solidFill>
              </a:rPr>
              <a:t>баллов =«4»</a:t>
            </a:r>
            <a:br>
              <a:rPr lang="ru-RU" sz="2800" b="1" dirty="0">
                <a:solidFill>
                  <a:srgbClr val="C00000"/>
                </a:solidFill>
              </a:rPr>
            </a:br>
            <a:r>
              <a:rPr lang="ru-RU" sz="2800" b="1" dirty="0">
                <a:solidFill>
                  <a:srgbClr val="C00000"/>
                </a:solidFill>
              </a:rPr>
              <a:t>                                 </a:t>
            </a:r>
            <a:r>
              <a:rPr lang="ru-RU" sz="2800" b="1" dirty="0" smtClean="0">
                <a:solidFill>
                  <a:srgbClr val="C00000"/>
                </a:solidFill>
              </a:rPr>
              <a:t>   3   балла </a:t>
            </a:r>
            <a:r>
              <a:rPr lang="ru-RU" sz="2800" b="1" dirty="0">
                <a:solidFill>
                  <a:srgbClr val="C00000"/>
                </a:solidFill>
              </a:rPr>
              <a:t>= «3»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278453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1916832"/>
            <a:ext cx="581693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Спасибо  за  урок!</a:t>
            </a:r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80985738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46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F497A"/>
      </a:hlink>
      <a:folHlink>
        <a:srgbClr val="5F497A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228</Words>
  <Application>Microsoft Office PowerPoint</Application>
  <PresentationFormat>Экран (4:3)</PresentationFormat>
  <Paragraphs>41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Monotype Corsiva</vt:lpstr>
      <vt:lpstr>Times New Roman</vt:lpstr>
      <vt:lpstr>Тема Office</vt:lpstr>
      <vt:lpstr>Самопроверка – 10-9 баллов =«5»                                 8-6 баллов =«4»                                 5-4 балла = «3»</vt:lpstr>
      <vt:lpstr>Презентация PowerPoint</vt:lpstr>
      <vt:lpstr>19  Февраля 1956  </vt:lpstr>
      <vt:lpstr>Булат Шалвович  Окуджава 1924 - 1997</vt:lpstr>
      <vt:lpstr>Александр Моисеевич Городницкий 1933 </vt:lpstr>
      <vt:lpstr>Александр Яковлевич Розенбаум 1951 </vt:lpstr>
      <vt:lpstr>Тамара Гвердцители 1962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Киноплёнка</dc:title>
  <dc:creator>Фокина Лидия Петровна</dc:creator>
  <cp:keywords>Шаблон презентации</cp:keywords>
  <cp:lastModifiedBy>user</cp:lastModifiedBy>
  <cp:revision>34</cp:revision>
  <dcterms:created xsi:type="dcterms:W3CDTF">2017-02-23T13:11:39Z</dcterms:created>
  <dcterms:modified xsi:type="dcterms:W3CDTF">2021-10-26T12:15:48Z</dcterms:modified>
</cp:coreProperties>
</file>