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4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9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5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30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35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6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8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2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1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A49A4-A491-4815-B2E5-C4636C7F2505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59A82-22D9-4483-A957-226579E90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1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9071" y="1533833"/>
            <a:ext cx="97929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РАЗВИТИЕ ЯЗЫКОВОГО АНАЛИЗА И СИНТЕЗА КАК ОСНОВА ОБУЧЕНИЯ ЧТЕНИЮ И ПИСЬМУ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6" t="-2697" r="24161" b="2697"/>
          <a:stretch/>
        </p:blipFill>
        <p:spPr bwMode="auto">
          <a:xfrm>
            <a:off x="8922775" y="4495108"/>
            <a:ext cx="2625214" cy="2187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392129" cy="3398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2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7"/>
          <a:stretch/>
        </p:blipFill>
        <p:spPr bwMode="auto">
          <a:xfrm>
            <a:off x="0" y="117987"/>
            <a:ext cx="11069118" cy="67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638" y="5640485"/>
            <a:ext cx="4087371" cy="121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03" y="193339"/>
            <a:ext cx="3761555" cy="3481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106129" y="4370438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202426" y="4355690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556387" y="3864077"/>
            <a:ext cx="245807" cy="265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8" r="28745"/>
          <a:stretch/>
        </p:blipFill>
        <p:spPr bwMode="auto">
          <a:xfrm>
            <a:off x="4955458" y="298040"/>
            <a:ext cx="2403988" cy="405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6169742" y="5211094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19252" y="5211094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454013" y="5211094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005485" y="5211094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523703" y="4753897"/>
            <a:ext cx="245807" cy="265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414" y="1651819"/>
            <a:ext cx="3965472" cy="4424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10432026" y="6523701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478297" y="6523701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495071" y="6523701"/>
            <a:ext cx="707922" cy="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0771239" y="6034546"/>
            <a:ext cx="245807" cy="265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36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t="19599" r="4084" b="7498"/>
          <a:stretch/>
        </p:blipFill>
        <p:spPr bwMode="auto">
          <a:xfrm>
            <a:off x="412953" y="988142"/>
            <a:ext cx="5604387" cy="333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90735" y="752168"/>
            <a:ext cx="4483510" cy="870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9107" y="429002"/>
            <a:ext cx="5568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ГЛАСНЫЕ ЗВУКИ (6)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7" t="6926" r="11636" b="35268"/>
          <a:stretch/>
        </p:blipFill>
        <p:spPr bwMode="auto">
          <a:xfrm>
            <a:off x="6784258" y="2905431"/>
            <a:ext cx="5117166" cy="2816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1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15" y="1140542"/>
            <a:ext cx="6747160" cy="5053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174" y="203532"/>
            <a:ext cx="4360094" cy="32700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9" t="15947" r="11818" b="18678"/>
          <a:stretch/>
        </p:blipFill>
        <p:spPr bwMode="auto">
          <a:xfrm>
            <a:off x="8170606" y="4586747"/>
            <a:ext cx="3347884" cy="2037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66292" y="3999164"/>
            <a:ext cx="2794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ЗВОНКИЙ               ГЛУХОЙ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7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820" y="117987"/>
            <a:ext cx="68675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045974" y="5388077"/>
            <a:ext cx="1396180" cy="4916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277897" y="5378245"/>
            <a:ext cx="1396180" cy="4916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975987" y="4980652"/>
            <a:ext cx="245807" cy="265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884735" y="5644945"/>
            <a:ext cx="422787" cy="3834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07522" y="5644945"/>
            <a:ext cx="422787" cy="38345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54889" y="5644945"/>
            <a:ext cx="422787" cy="3834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77676" y="5644945"/>
            <a:ext cx="422787" cy="38345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8</cp:revision>
  <dcterms:created xsi:type="dcterms:W3CDTF">2025-08-14T12:57:14Z</dcterms:created>
  <dcterms:modified xsi:type="dcterms:W3CDTF">2025-08-14T14:17:13Z</dcterms:modified>
</cp:coreProperties>
</file>