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D1C0D0-12FB-411F-BB83-6AF883AC24EF}" type="datetimeFigureOut">
              <a:rPr lang="ru-RU" smtClean="0"/>
              <a:pPr/>
              <a:t>17.03.2021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0E94C8-327A-443E-9237-07DB02C92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ch97z.mskobr.ru/images/cms/data/preview/2e441da0b04e4da38bcd4fed4e0a4f93_15846175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28604"/>
            <a:ext cx="904509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endParaRPr lang="ru-RU"/>
          </a:p>
        </p:txBody>
      </p:sp>
      <p:pic>
        <p:nvPicPr>
          <p:cNvPr id="17410" name="Picture 2" descr="https://tatarstan.ru/rus/file/news/33_n1713325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06136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kgbu-kcson.ru/upload/news/images/11-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6668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izhevsk.ru/forums/icons/forum_pictures/012411/124110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0"/>
            <a:ext cx="42195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 descr="https://ds05.infourok.ru/uploads/ex/0a07/000ec38e-746f41df/hello_html_3511a6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1"/>
            <a:ext cx="9144000" cy="6858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rudenta.ru/upload/iblock/91c/kid_down_det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223" y="928670"/>
            <a:ext cx="8980777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i.pinimg.com/originals/93/d2/33/93d233a07a0de13ac9f4625984e976d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91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2021-03-17T06:25:16Z</dcterms:created>
  <dcterms:modified xsi:type="dcterms:W3CDTF">2021-03-17T07:40:22Z</dcterms:modified>
</cp:coreProperties>
</file>