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png"/><Relationship Id="rId18" Type="http://schemas.microsoft.com/office/2007/relationships/hdphoto" Target="../media/hdphoto3.wdp"/><Relationship Id="rId3" Type="http://schemas.openxmlformats.org/officeDocument/2006/relationships/image" Target="../media/image9.png"/><Relationship Id="rId21" Type="http://schemas.microsoft.com/office/2007/relationships/hdphoto" Target="../media/hdphoto4.wdp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" Type="http://schemas.openxmlformats.org/officeDocument/2006/relationships/image" Target="../media/image8.jpeg"/><Relationship Id="rId16" Type="http://schemas.microsoft.com/office/2007/relationships/hdphoto" Target="../media/hdphoto2.wdp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jpeg"/><Relationship Id="rId19" Type="http://schemas.openxmlformats.org/officeDocument/2006/relationships/image" Target="../media/image23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Relationship Id="rId22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«Остров сокровищ»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8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74320" lvl="0" indent="-274320" algn="l">
              <a:spcBef>
                <a:spcPct val="20000"/>
              </a:spcBef>
            </a:pPr>
            <a:r>
              <a:rPr lang="ru-RU" sz="4800" b="1" i="1" u="sng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Шифр</a:t>
            </a:r>
            <a:br>
              <a:rPr lang="ru-RU" sz="4800" b="1" i="1" u="sng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5676418"/>
            <a:ext cx="1441995" cy="110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772" y="4882083"/>
            <a:ext cx="600288" cy="425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993" y="3895315"/>
            <a:ext cx="391023" cy="66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947" y="3042251"/>
            <a:ext cx="526314" cy="53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451" y="2262997"/>
            <a:ext cx="526314" cy="643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63" y1="82443" x2="15126" y2="83206"/>
                        <a14:foregroundMark x1="18908" y1="86260" x2="24370" y2="87786"/>
                        <a14:foregroundMark x1="34034" y1="91603" x2="50420" y2="96183"/>
                        <a14:foregroundMark x1="57563" y1="93130" x2="75630" y2="84733"/>
                        <a14:foregroundMark x1="82353" y1="86260" x2="92437" y2="809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149" y="624473"/>
            <a:ext cx="2148649" cy="118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66098" y="5307086"/>
            <a:ext cx="734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вверх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754" y="4557721"/>
            <a:ext cx="1436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направо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139754" y="3525983"/>
            <a:ext cx="1297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вверх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59008" y="2773831"/>
            <a:ext cx="1027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налево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98563" y="1853538"/>
            <a:ext cx="123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вверх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56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4427984" y="908720"/>
            <a:ext cx="72008" cy="49685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051720" y="1988840"/>
            <a:ext cx="482453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876256" y="1268760"/>
            <a:ext cx="792088" cy="7200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1475656" y="1268760"/>
            <a:ext cx="576064" cy="7200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95736" y="4869160"/>
            <a:ext cx="4680520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876256" y="3501008"/>
            <a:ext cx="0" cy="1440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195736" y="3501008"/>
            <a:ext cx="0" cy="13321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55576" y="4221088"/>
            <a:ext cx="295232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652120" y="4221088"/>
            <a:ext cx="27363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55576" y="3501008"/>
            <a:ext cx="0" cy="7200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07904" y="3392996"/>
            <a:ext cx="0" cy="8280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652120" y="3392996"/>
            <a:ext cx="0" cy="8280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8388424" y="3204637"/>
            <a:ext cx="0" cy="9721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729" y="2311385"/>
            <a:ext cx="1076350" cy="107635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16" y="2311385"/>
            <a:ext cx="898215" cy="898215"/>
          </a:xfrm>
          <a:prstGeom prst="rect">
            <a:avLst/>
          </a:prstGeom>
        </p:spPr>
      </p:pic>
      <p:pic>
        <p:nvPicPr>
          <p:cNvPr id="37" name="Рисунок 3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3" y="2564904"/>
            <a:ext cx="894393" cy="936104"/>
          </a:xfrm>
          <a:prstGeom prst="rect">
            <a:avLst/>
          </a:prstGeom>
        </p:spPr>
      </p:pic>
      <p:pic>
        <p:nvPicPr>
          <p:cNvPr id="38" name="Рисунок 3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 t="6796" r="4026" b="8736"/>
          <a:stretch/>
        </p:blipFill>
        <p:spPr bwMode="auto">
          <a:xfrm>
            <a:off x="1656717" y="2878577"/>
            <a:ext cx="1078037" cy="6038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937" y="2555657"/>
            <a:ext cx="1448365" cy="79711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668" y="2865916"/>
            <a:ext cx="1195676" cy="677441"/>
          </a:xfrm>
          <a:prstGeom prst="rect">
            <a:avLst/>
          </a:prstGeom>
        </p:spPr>
      </p:pic>
      <p:pic>
        <p:nvPicPr>
          <p:cNvPr id="42" name="Рисунок 41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t="7004" r="13333" b="6225"/>
          <a:stretch/>
        </p:blipFill>
        <p:spPr bwMode="auto">
          <a:xfrm>
            <a:off x="7070506" y="404664"/>
            <a:ext cx="1425040" cy="8640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3" name="Рисунок 42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" t="12474" r="3037" b="13240"/>
          <a:stretch/>
        </p:blipFill>
        <p:spPr bwMode="auto">
          <a:xfrm>
            <a:off x="4033607" y="212754"/>
            <a:ext cx="860762" cy="911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4" name="Рисунок 43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" t="14019" r="4517" b="13231"/>
          <a:stretch/>
        </p:blipFill>
        <p:spPr bwMode="auto">
          <a:xfrm>
            <a:off x="437271" y="404664"/>
            <a:ext cx="1470434" cy="911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5" name="Рисунок 44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83" y="1633778"/>
            <a:ext cx="314325" cy="324485"/>
          </a:xfrm>
          <a:prstGeom prst="rect">
            <a:avLst/>
          </a:prstGeom>
          <a:noFill/>
        </p:spPr>
      </p:pic>
      <p:pic>
        <p:nvPicPr>
          <p:cNvPr id="46" name="Рисунок 45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659" y="4508671"/>
            <a:ext cx="314325" cy="324485"/>
          </a:xfrm>
          <a:prstGeom prst="rect">
            <a:avLst/>
          </a:prstGeom>
          <a:noFill/>
        </p:spPr>
      </p:pic>
      <p:pic>
        <p:nvPicPr>
          <p:cNvPr id="47" name="Рисунок 46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3882722"/>
            <a:ext cx="314325" cy="324485"/>
          </a:xfrm>
          <a:prstGeom prst="rect">
            <a:avLst/>
          </a:prstGeom>
          <a:noFill/>
        </p:spPr>
      </p:pic>
      <p:pic>
        <p:nvPicPr>
          <p:cNvPr id="48" name="Рисунок 47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12" y="1633778"/>
            <a:ext cx="398780" cy="279400"/>
          </a:xfrm>
          <a:prstGeom prst="rect">
            <a:avLst/>
          </a:prstGeom>
          <a:noFill/>
        </p:spPr>
      </p:pic>
      <p:pic>
        <p:nvPicPr>
          <p:cNvPr id="49" name="Рисунок 48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145" y="4531213"/>
            <a:ext cx="398780" cy="279400"/>
          </a:xfrm>
          <a:prstGeom prst="rect">
            <a:avLst/>
          </a:prstGeom>
          <a:noFill/>
        </p:spPr>
      </p:pic>
      <p:pic>
        <p:nvPicPr>
          <p:cNvPr id="50" name="Рисунок 49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4553756"/>
            <a:ext cx="398780" cy="279400"/>
          </a:xfrm>
          <a:prstGeom prst="rect">
            <a:avLst/>
          </a:prstGeom>
          <a:noFill/>
        </p:spPr>
      </p:pic>
      <p:pic>
        <p:nvPicPr>
          <p:cNvPr id="51" name="Рисунок 50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14324" r="13743" b="16583"/>
          <a:stretch/>
        </p:blipFill>
        <p:spPr bwMode="auto">
          <a:xfrm>
            <a:off x="6537672" y="1531127"/>
            <a:ext cx="482600" cy="263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2" name="Рисунок 51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14324" r="13743" b="16583"/>
          <a:stretch/>
        </p:blipFill>
        <p:spPr bwMode="auto">
          <a:xfrm>
            <a:off x="7878114" y="3868274"/>
            <a:ext cx="482600" cy="263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3" name="Рисунок 52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14324" r="13743" b="16583"/>
          <a:stretch/>
        </p:blipFill>
        <p:spPr bwMode="auto">
          <a:xfrm flipH="1">
            <a:off x="874316" y="3913201"/>
            <a:ext cx="482600" cy="263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4" name="Рисунок 53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945" y="1425806"/>
            <a:ext cx="209550" cy="354965"/>
          </a:xfrm>
          <a:prstGeom prst="rect">
            <a:avLst/>
          </a:prstGeom>
          <a:noFill/>
        </p:spPr>
      </p:pic>
      <p:pic>
        <p:nvPicPr>
          <p:cNvPr id="55" name="Рисунок 54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186" y="3828706"/>
            <a:ext cx="209550" cy="354965"/>
          </a:xfrm>
          <a:prstGeom prst="rect">
            <a:avLst/>
          </a:prstGeom>
          <a:noFill/>
        </p:spPr>
      </p:pic>
      <p:pic>
        <p:nvPicPr>
          <p:cNvPr id="56" name="Рисунок 55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27" y="4531213"/>
            <a:ext cx="209550" cy="354965"/>
          </a:xfrm>
          <a:prstGeom prst="rect">
            <a:avLst/>
          </a:prstGeom>
          <a:noFill/>
        </p:spPr>
      </p:pic>
      <p:pic>
        <p:nvPicPr>
          <p:cNvPr id="57" name="Рисунок 56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187" b="97950" l="2582" r="963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628" y="3795607"/>
            <a:ext cx="295275" cy="371475"/>
          </a:xfrm>
          <a:prstGeom prst="rect">
            <a:avLst/>
          </a:prstGeom>
        </p:spPr>
      </p:pic>
      <p:pic>
        <p:nvPicPr>
          <p:cNvPr id="58" name="Рисунок 57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187" b="97950" l="2582" r="963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868274"/>
            <a:ext cx="295275" cy="371475"/>
          </a:xfrm>
          <a:prstGeom prst="rect">
            <a:avLst/>
          </a:prstGeom>
        </p:spPr>
      </p:pic>
      <p:pic>
        <p:nvPicPr>
          <p:cNvPr id="60" name="Рисунок 59"/>
          <p:cNvPicPr/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275" y="3845256"/>
            <a:ext cx="327025" cy="331470"/>
          </a:xfrm>
          <a:prstGeom prst="rect">
            <a:avLst/>
          </a:prstGeom>
        </p:spPr>
      </p:pic>
      <p:pic>
        <p:nvPicPr>
          <p:cNvPr id="61" name="Рисунок 60"/>
          <p:cNvPicPr/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495" y="3815609"/>
            <a:ext cx="327025" cy="331470"/>
          </a:xfrm>
          <a:prstGeom prst="rect">
            <a:avLst/>
          </a:prstGeom>
        </p:spPr>
      </p:pic>
      <p:pic>
        <p:nvPicPr>
          <p:cNvPr id="62" name="Рисунок 61"/>
          <p:cNvPicPr/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59"/>
          <a:stretch/>
        </p:blipFill>
        <p:spPr bwMode="auto">
          <a:xfrm>
            <a:off x="3885413" y="5877272"/>
            <a:ext cx="1157150" cy="881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48" name="Рисунок 204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981" b="89635" l="2313" r="975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630" y="2311385"/>
            <a:ext cx="1946301" cy="137962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928" y="2504772"/>
            <a:ext cx="1944687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080" y="2104519"/>
            <a:ext cx="1944687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893" y="2089221"/>
            <a:ext cx="2228020" cy="157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376" y="2467306"/>
            <a:ext cx="1944687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8029" y="2311385"/>
            <a:ext cx="2065131" cy="146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99" y="-227736"/>
            <a:ext cx="2466781" cy="174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978" y="-116619"/>
            <a:ext cx="2758441" cy="195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442" y="-135264"/>
            <a:ext cx="2591572" cy="183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64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</TotalTime>
  <Words>7</Words>
  <Application>Microsoft Office PowerPoint</Application>
  <PresentationFormat>Экран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Карта  «Остров сокровищ»</vt:lpstr>
      <vt:lpstr>Шифр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Карта  «Остров сокровищь»</dc:title>
  <dc:creator>MKOU_8kab</dc:creator>
  <cp:lastModifiedBy>MKOU_8kab</cp:lastModifiedBy>
  <cp:revision>4</cp:revision>
  <dcterms:created xsi:type="dcterms:W3CDTF">2025-04-03T11:22:34Z</dcterms:created>
  <dcterms:modified xsi:type="dcterms:W3CDTF">2025-04-03T11:55:03Z</dcterms:modified>
</cp:coreProperties>
</file>