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66" r:id="rId2"/>
    <p:sldId id="269" r:id="rId3"/>
    <p:sldId id="287" r:id="rId4"/>
    <p:sldId id="270" r:id="rId5"/>
    <p:sldId id="273" r:id="rId6"/>
    <p:sldId id="280" r:id="rId7"/>
    <p:sldId id="272" r:id="rId8"/>
    <p:sldId id="275" r:id="rId9"/>
    <p:sldId id="277" r:id="rId10"/>
    <p:sldId id="286" r:id="rId11"/>
    <p:sldId id="278" r:id="rId12"/>
    <p:sldId id="276" r:id="rId13"/>
    <p:sldId id="279" r:id="rId14"/>
    <p:sldId id="281" r:id="rId15"/>
    <p:sldId id="282" r:id="rId16"/>
    <p:sldId id="283" r:id="rId17"/>
    <p:sldId id="28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A1F8F-B3AF-4459-AB51-B5A0AC6619EE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F6C1D-2262-4B5F-B4F6-8A2D66F56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872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9F6C1D-2262-4B5F-B4F6-8A2D66F5680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05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9F6C1D-2262-4B5F-B4F6-8A2D66F5680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888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9F6C1D-2262-4B5F-B4F6-8A2D66F5680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691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9F6C1D-2262-4B5F-B4F6-8A2D66F5680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651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69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87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61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459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409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57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603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217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02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097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856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A74C3-4A50-4152-99C4-D431069D35B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8A796-BAA7-451C-9ADA-955CD0BA41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5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8019" y="433685"/>
            <a:ext cx="81990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ЗВАЗДА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52561" y="1271708"/>
            <a:ext cx="7659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ентральный   орган   министерства   обороны   СССР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90535" y="1809573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90535" y="1733373"/>
            <a:ext cx="10139881" cy="997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5-конечная звезда 10"/>
          <p:cNvSpPr/>
          <p:nvPr/>
        </p:nvSpPr>
        <p:spPr>
          <a:xfrm>
            <a:off x="638173" y="558236"/>
            <a:ext cx="981075" cy="993147"/>
          </a:xfrm>
          <a:prstGeom prst="star5">
            <a:avLst/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5-конечная звезда 11"/>
          <p:cNvSpPr/>
          <p:nvPr/>
        </p:nvSpPr>
        <p:spPr>
          <a:xfrm>
            <a:off x="804859" y="724527"/>
            <a:ext cx="647702" cy="660563"/>
          </a:xfrm>
          <a:prstGeom prst="star5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70034" y="241993"/>
            <a:ext cx="3457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нашу Советскую Родину!</a:t>
            </a:r>
            <a:endParaRPr lang="ru-RU" sz="20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63374"/>
            <a:ext cx="1403289" cy="1708099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2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72731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81069" y="2091351"/>
            <a:ext cx="11796666" cy="366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2127995"/>
            <a:ext cx="0" cy="4562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787226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7" y="2260847"/>
            <a:ext cx="2570750" cy="180095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59" y="4651933"/>
            <a:ext cx="2570751" cy="17986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62044" y="1801954"/>
            <a:ext cx="2786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 передовых рубежах»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46187" y="2088713"/>
            <a:ext cx="92315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Отечественная война навсегда останется в памяти народа, как самый трудный, самый героический период в истории любимой Родины.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Свой вклад - на фронте и в тылу - в дело разгрома коварного врага внесли трудящиеся города и Тобольского района. С глубоким негодованием встретили они весть о злодейском нападении фашистских стервятников. Как клятва, звучали слова резолюции, принятой на общегородском митинге с участием 10 тыс. трудящихся: "Мы будем стойко продолжать свой труд на производстве, на колхозных полях. Дадим для Красной Армии все необходимое для полной победы над врагом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". "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Все для фронта, все для победы" - под этим призывом на второй день войны прошли собрания и митинги на электростанции, в Тобольской МТС, Байкалово, Верхне-Филатовой, Н.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Аремзянах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 других коллективах и колхозах. В Тобольский военкомат стали поступать сотни заявлений с просьбой послать на фронт. В числе первых добровольцев заявление подали работники милиции И. Р.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Кондрахин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его жена Анфиса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Кондрахина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"У нас хорошие военные специальности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артеллериста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медсестры, - писали патриоты, - и наше место на фронте". Члены сельхозартели "Светлый путь" Ермаковского Совета на общем собрании постановили: считать каждого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колхозкика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кто может держать винтовку, бойцом РККА.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числе первых 10 добровольцев заявления написали пахарь-комсомолец Хисматуллин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Шайхула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его жена Майну, коммунист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Мамшанов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участник боев на Халхин-Голе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Кильмаметов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другие.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 отъездом на фронт с коллективным письмом к женщинам города обратились медсестры Капитолина Денисова, Антонина Панова, Ольга Замиралова Надежда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Удлова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Вера Тарасова и Зинаида Вахрушева. Патриотки призывали: "Идите и смело вставайте на те трудовые посты, на ту работу, которую оставляют уходя на фронт ваши мужья, сыновья, братья". В армию ушли 40 проц. медработников и 33 проц. врачей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города. Всего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период войны около 10 тысяч коммунистов, комсомольцев, рабочих и колхозников -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тоболяков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ушли на фронт и мужественно бились с врагом за честь, свободу и независимость Родины. Они отстаивали Москву и обороняли советское Заполярье, освобождали Украину и Белоруссию, дрались за Берлин и громили самураев на полях Манчжурии. Но больше всего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тоболяков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участвовало в героической обороне Ленинграда и битве на Волге. Летом 1942 года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тоболяки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влились в Сибирскую стрелковую дивизию полковника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Гуртьева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 битве на Волге дивизия билась с фашистами в направлении главного удара и не отступила ни на шаг. Писатель Василий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Гроссман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 письмах из Сталинграда писал так: "Великий героизм был в работе девушек-санитарок, тобольских школьниц Тони Егоровой, Зои Колгановой, Веры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Каляды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Нади Костериной, Лели Новицкой и их подруг, перевязывающих и поивших раненых в разгаре боя". В боях смертью храбрых пали Галя Канашева, Лиля Новикова, Тоня: Егорова, Вера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Каляда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Остальные девушки прошли до конца суровый путь войны, были награждены орденами и медалями. Скупые газетные строки воскрешают подвиг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тоболяка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-работника редакции Петра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Бигаева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189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03971" y="249132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3971" y="148199"/>
            <a:ext cx="10139881" cy="49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98515" y="525102"/>
            <a:ext cx="10045337" cy="9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624236"/>
            <a:ext cx="0" cy="606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239467" y="525102"/>
            <a:ext cx="21830" cy="15662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250382" y="2091351"/>
            <a:ext cx="1727353" cy="71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59" y="724965"/>
            <a:ext cx="7073912" cy="53087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418" y="3848907"/>
            <a:ext cx="4861723" cy="27347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406397" y="2573583"/>
            <a:ext cx="2531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Танк Т-72 «Тоболяк»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52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03971" y="249132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3971" y="148199"/>
            <a:ext cx="10139881" cy="49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09768" y="659828"/>
            <a:ext cx="10051529" cy="207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624236"/>
            <a:ext cx="0" cy="606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66820" y="1902927"/>
            <a:ext cx="10915" cy="47875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0261297" y="665018"/>
            <a:ext cx="2304" cy="14263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239467" y="1895798"/>
            <a:ext cx="1727353" cy="71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71" y="3890100"/>
            <a:ext cx="4674078" cy="28004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6" y="716805"/>
            <a:ext cx="4262481" cy="32219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22764" y="1551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615" y="1920715"/>
            <a:ext cx="7547558" cy="47697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38868" y="892641"/>
            <a:ext cx="78114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землякам девушек – тоболячек – участниц Сталинградской битвы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12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03971" y="249132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3971" y="148199"/>
            <a:ext cx="10139881" cy="49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98515" y="525102"/>
            <a:ext cx="10045337" cy="9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624236"/>
            <a:ext cx="0" cy="606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239467" y="525102"/>
            <a:ext cx="21830" cy="15662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250382" y="2091351"/>
            <a:ext cx="1727353" cy="71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03971" y="671691"/>
            <a:ext cx="772891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Тогда не было отпусков. Все лето учителя работали, собирали лекарственные травы, ягоды, грибы. Вручную был вскопан не один гектар земли. В Мостовом Лугу посадили картошку и капусту. Собранный урожай стал хорошим подспорьем в приготовлении школьных завтраков. До чего хороша была похлебка, подбитая мукой, которую с любовью готовила школьная уборщица тетя Фаина.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начинались с 8 часов утра. В школе №14 было 17 классов, 530 учащихся. С 29 декабря 1941 года в семи классах был введен учебный предмет «сельское хозяйство», преподавателем которого была Зоя Ивановна Золотарева.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школе было большое учебно-опытное хозяйство площадью 2 гектара,  теплично-парниковое хозяйство, кролиководческая ферма, пасека. На период лета комплектовались бригады учащихся 5-7 классов для работы на теплично-парниковом хозяйстве, на цветнике, на огородах под руководством учителей. В 1944 году доход составил 128 тысяч 500 рублей. Все заработанные деньги шли на помощь бойцам Красной армии, обеспечение детей горячими завтраками, на содержание школы. 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первую военную зиму дети и учителя откликнулись на призыв «Фронту - теплые вещи!» Организовали сбор вещей у жителей, вязали носки, рукавицы, шапки, шили кисеты.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военной поры школы №1 Вера Калугина вспоминает: «Школа №1 занималась в три смены. Ребят было много, и за каждой партой сидели по 3-4 человека. Ученикам в то время давали 50 граммов черного хлеба на перемене. Иногда варили уху по миске на ученика. Какое это было блаженство. Рыбу всю на фронт отправляли и лишь немного оставляли детям. Запомнились мигающие фитильки, хорошо известные людям военной поры. В плошку наливали не то жир, не то керосин, вставляли фитилек. Как при этом освещении можно было что-то читать - сейчас удивительно».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 всем при этом успеваемость в школах не снижалась, требования к знаниям оставались такими же высокими. Хорошая учеба расценивалась как помощь фронту. В 1945 году из 21 ученика десятого класса 17 человек сдали экзамен по литературе на «отлично», а на экзамене по математике 11 человек получили пятерки, семь человек - четверки, три человека - тройки. С золотой медалью школу окончили Тамара Козырева и Лидия Налобина.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книге «Дети войны» выпускница школы №14 заслуженный работник культуры Российской Федерации Галина Трофимовна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Банифатьева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рассказывает о том, как она и ее сверстники жили в годы войны: «Уже в первую военную осень мы, школьники, приняли участие в уборке урожая: копали картошку, убирали морковь, репу, турнепс в пригородных колхозах. Работали днем, а вечером возвращались пешком домой. И даже тогда, когда начались учебные занятия, мы продолжали работать по субботам и воскресениям, а иногда и после занятий. Старшие ребята вместе с учителями были направлены в деревни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Маслянку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Комарицу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жили и работали почти два месяца. Девочки вязали вручную снопы, а мальчики возили их на ток. К вечеру у нас сильно болели спины, ноги, а особенно – израненные руки, а утром нужно было вставать и снова идти на работу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744" y="1883916"/>
            <a:ext cx="3525534" cy="24065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422" y="4027305"/>
            <a:ext cx="3863333" cy="267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9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03971" y="249132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3971" y="148199"/>
            <a:ext cx="10139881" cy="49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98515" y="525102"/>
            <a:ext cx="10045337" cy="9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624236"/>
            <a:ext cx="0" cy="606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239467" y="525102"/>
            <a:ext cx="21830" cy="15662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250382" y="2091351"/>
            <a:ext cx="1727353" cy="71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01656" y="671691"/>
            <a:ext cx="5207629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в школах в годы войны не ограничивалась лишь учебой и трудом. Ребята активно занимались творчеством. В школах проходили вечера отдыха, работали драматические кружки, учащиеся активно занимались спортом. В школе №1 был свой струнный оркестр, работала редколлегия. Издавался рукописный журнал «Наше творчество». В нем пробовали силы школьные поэты и писатели. Между школами организовывались соревнования по волейболу, стрельбе, лыжным гонкам.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годы войны в Тобольск хлынула волна эвакуированных. В городе и районе были открыты детские дома. В школе №1 был размещен Польский детский дом. 24 апреля 2015 года на здании школы установлена мемориальная доска.  В школах №1 и №14 учились ребята из блокадного Ленинграда. Подмосковья, Запорожья, Новочеркасска и других регионов и городов. Тысяча семей нашли приют в небольшом сибирском городке.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безупречный долголетний труд учителя школ №1 и №14 были награждены правительственными наградами: орденом Ленина – преподаватель географии А. Ф. Попова, заслуженный учитель РСФСР, отличник народного просвещения Т. С. Борисова, преподаватель немецкого языка А. Е. Фурсова преподаватель математики, отличник народного просвещения М. П. Поспелов; орденом «Знак Почета» - директор школы с 1943 по 1948 гг. заслуженный учитель РСФСР М. А. Тверитина, учительница начальных классов Е. К.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Надеждинская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Учителя школы №14 А. Н.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Конокоткина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И. М. Попова, Т. Ф. Монастырева, В. Г.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Бажина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З. Н.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Жетикова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Н. В. Усольцева, О. Н. Ефимова, З. Н.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Мамеева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награждены медалями «За доблестный труд в годы Великой Отечественной войны».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Прошли годы, десятилетия… Выросло новое поколение, но образы учителей останутся в памяти выпускников школ, жителей города, области, а может и быть, и России. Надолго! Навечно! Навсегда! Помнить тех, кто совершил ратный и трудовой подвиг, - наш долг. Дети войны… Они рано стали взрослыми. Тяжесть войны они хлебнули в полной мере. Все трудности с ними разделили их учителя. Мы гордимся тем, что учащиеся и учителя наших школ внесли свой вклад в победу над фашизмом.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 С. Крюкова, Е. Л. Садовская, Тобольск</a:t>
            </a:r>
          </a:p>
          <a:p>
            <a:r>
              <a:rPr lang="ru-RU" sz="1200" dirty="0"/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373" y="624236"/>
            <a:ext cx="3967147" cy="26421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88" y="3962850"/>
            <a:ext cx="3563511" cy="25977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430" y="2282510"/>
            <a:ext cx="2818950" cy="4006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4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03971" y="249132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3971" y="148199"/>
            <a:ext cx="10139881" cy="49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81069" y="344825"/>
            <a:ext cx="10045337" cy="9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443959"/>
            <a:ext cx="0" cy="62465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223835" y="336585"/>
            <a:ext cx="37462" cy="17547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250382" y="2091351"/>
            <a:ext cx="1727353" cy="71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5221183" y="2569712"/>
            <a:ext cx="6756551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Тобольский район в годы лихолетья (1941 – 1945гг.)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далеком 1941 году весна была запоздалая и холодная, сопровождалась высоким подъемом паводковых вод в бассейнах рек Тобол, Тавда и Иртыш. На четвертый день войны отправили первую группу добровольцев. Тобольская и районная организации ВКП(б) с июня 1941 года по декабрь 1942 года проводили на фронт 344 человека – 52,9 % довоенной численности . 5500 тобольских комсомольцев были рекомендованы в пограничные,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воздушные войска, в специальные лыжные батальоны и снайперские школы. Сформированная в Омске 308 – я стрелковая дивизия под командованием Л. И.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Гуртьева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держала оборону в Сталинградской битве.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войны не вернулось, по неполные данным, более 5747 человек Тобольска и Тобольского района, погибли в ходе боевых действий 4424, умерли от ран и болезней 517 человек, пропали без вести 789, погибли в плену 17 человек.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нашего села не вернулись с фронта более 30 человек, но и в глубоком тылу был свой «фронт», где боролись женщины, старики и дети. Из воспоминаний односельчанки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Шулининой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«В 1942 году умер отец, под Сталинградом погиб старший брат. Нас у мамы осталось четверо. Мы не видели ее сутками, она в колхозе работала конюхом. Есть было нечего. Весной в поле рвали полевую морковку, ели липу, лебеду, крапиву. Мы – дети уже со 2 -3 класса помогали колхозу: пололи осот, собирали колоски, убирали турнепс».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Вере Елисеевне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Щеберевой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довелось испытать все ужасы оккупации, ведь родилась она в Белоруссии. На фронте погибли отец, и четыре его брата. В деревню пришли оккупанты. Немцы выгнали местное население и заняли их дома. Евреев заставили выкопать одну большую яму и закопали их туда живьем. В ноябре, оставшихся в живых жителей деревни, угнали в концлагерь в Могилевскую область. Дорогой в лагерь нам удалось бежать.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78" y="452199"/>
            <a:ext cx="4073236" cy="26781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005" y="2561147"/>
            <a:ext cx="2422009" cy="39994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23" y="2874945"/>
            <a:ext cx="2865486" cy="37506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567" y="411191"/>
            <a:ext cx="3642268" cy="213072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224" y="428475"/>
            <a:ext cx="3337281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7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19411" y="136973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19412" y="97073"/>
            <a:ext cx="10139881" cy="49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98515" y="525102"/>
            <a:ext cx="10045337" cy="9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624236"/>
            <a:ext cx="0" cy="606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239467" y="525102"/>
            <a:ext cx="21830" cy="15662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250382" y="2091351"/>
            <a:ext cx="1727353" cy="71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98514" y="644169"/>
            <a:ext cx="723713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/>
              <a:t>«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родился, там и пригодился» эти слова часто любил говорить Михаил Афанасьевич. Родился он 19 сентября 1925 года в крестьянской семье в п.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Бизино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Будучи маленьким. помогал отцу по хозяйству. В 1938 г. успешно закончил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Бизинскую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неполную среднюю школу и поступил работать в колхоз «Ленинская искра». Грянул 1941год, отца забрали в первые дни войны и попал он в самое пекло. Служил Афанасий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Бизин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артиллерии. На 45 мм. пушке. 4 сентября 1942г. был тяжело ранен в д.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Славутино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Казельского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р-на, Смоленской обл. и умер в госпитали от тяжелых ран. Похоронили Афанасий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Бизин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Братской могиле. 450 погребенных, в ней солдат остались на вечно в дали от дома. 16.02.1943г., уже и Михаил был зачислен в 1 воздушную армию в г. Подольск. В Мало-Ярославце размещался штаб армии. Попал Михаил Афанасьевич в 303 дивизию в 523 полк. Выполнял обязанности оружейника. Чистил, заряжал, готовил к боевым вылетам самолеты ла-5, як-3. с люками для бомбометания. Дежурил на аэродроме, охранял самолеты. Несколько раз видел маршала Рокоссовского, однажды красил его самолет американский Дуглас. Самолеты, подготовленные Михаилом Афанасьевичем, летали на Кенигсберг, случалось по 11 вылетов в день, совершали авиатехники, даже поесть не успевали. Особенно тяжело было, когда на посадку шли горячие Пе-1, приходилось хоронить летчиков в консервной банке (сгорали почти до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Но все думали только о победе.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дня Победы был участником парада войск в г. Кенигсберга. Это помогало выстоять Демобилизовался М.А. в 1950г. и вернулся в своё любимое село.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3659" y="574669"/>
            <a:ext cx="2698363" cy="36593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4603" y="249132"/>
            <a:ext cx="3021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/>
              <a:t>Бизин</a:t>
            </a:r>
            <a:r>
              <a:rPr lang="ru-RU" b="1" i="1" dirty="0"/>
              <a:t> Михаил Афанасьевич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87" y="3828374"/>
            <a:ext cx="5080069" cy="276424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39247" y="4366072"/>
            <a:ext cx="560350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детства Михаил Афанасьевич очень любил рисовать в 1968г. поступает в Московский заочный университет им. Крупской на отделение рисования и живописи. Он много рисует, у нас в школе оформлена выставка его картин, подаренных родной школе. «Счастье, что остались мои картины частичка моей души»- это слова Михаила Афанасьевича. Это бескорыстный и талантливый человек, мастер- золотые руки. Его руками были оформлены и все стенды и ниши для школьного музея. «Главное назначение в жизни я выполнил:- говорил про себя Михаил Афанасьевич- посадил дерево, построил дом, вырастил сыновей»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08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03971" y="249132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3971" y="148199"/>
            <a:ext cx="10139881" cy="49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98515" y="525102"/>
            <a:ext cx="10045337" cy="9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624236"/>
            <a:ext cx="0" cy="606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239467" y="525102"/>
            <a:ext cx="21830" cy="15662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250382" y="2091351"/>
            <a:ext cx="1727353" cy="71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86420" y="2663384"/>
            <a:ext cx="6096000" cy="36009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Павел Григорьевич –человек труда . много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его долю пережить, но как и всякий русский человек со всем смог справиться , пережить и перенести. Закончил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Бизинскую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школу , выучился 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родиста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годы войны служил в санитарной авиаэскадрильи рядовым наземной радиостанции РС-5 в Ростовской обл. Далее в пехотном палку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родистом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РБМ -Донбасс Украина. Был награжден медалью «За доблестный труд», двумя юбилейными наградами к 20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летию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к 50-летию ВОВ 1941-45гг. После войны все годы работал в Аэропорту г. Тобольска диспетчером.</a:t>
            </a:r>
          </a:p>
          <a:p>
            <a:pPr algn="just"/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Выростил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двоих сыновей и помогал в воспитании внуков. Много стихов написал Павел Григорьевич посвященных войне, а еще своим любимым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блиским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70 лет решил написать мемуары о своей жизни и это у него замечательно получилось. В 2002 г. передал в дар школьному музею свои мемуары. За эти годы много встреч и классных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чассов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посвященных патриотическому воспитанию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подростающего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поколения посетил Павел Григорьевич.</a:t>
            </a:r>
          </a:p>
          <a:p>
            <a:r>
              <a:rPr lang="ru-RU" dirty="0"/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8083" y="651144"/>
            <a:ext cx="3724979" cy="545639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51785" y="1539505"/>
            <a:ext cx="3152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Козлов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Павел Григорьевич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198515" y="2145758"/>
            <a:ext cx="6199568" cy="571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886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03971" y="249132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3971" y="148199"/>
            <a:ext cx="10139881" cy="49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98515" y="525102"/>
            <a:ext cx="10045337" cy="9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624236"/>
            <a:ext cx="0" cy="606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239467" y="525102"/>
            <a:ext cx="21830" cy="15662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250382" y="2091351"/>
            <a:ext cx="1727353" cy="71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4515" y="2091351"/>
            <a:ext cx="784699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Анисья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Гавриловна родилась в д.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Бизино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19 лет работала в «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Заготзерне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лаборантом. Закончила 3-х месячные курсы медсестер и вот: «На фронт хотите?»- Конечно, мы этим и горе-ли! «Пишите заявление»- в час дня, а в 5 часов уже отправили. 229-я дивизия отправлялась из Ишима и новобранцы должны были присоединиться к ней.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романтично начиналось 4 апреля 1942 года война для стройной молодой девушки из То-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больского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 Эшелон двигался в сторону Сталинграда. За доном, ниже Калача, 20 июля дивизия вступила в бой. Несколько дней длилась неравная схватка с врагом, попали в окружение, кончились патроны, продовольствие. Хрупкие женские плечи, медсестер девчонок, стаскивали раненых в ров. В живых осталось совсем немного. Позднее разместились в школе села Чир и простояли до осени. Глубокой осенью гитлеровцы подошли к Дону и вот тогда черная весть о бесследно пропавшей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Анисье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улетела домой.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Защищались как могли и чем могли. Обессиленных и безоружных русских, отправили в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концлагерь г. Шепетовки. В 1943г. Заключенных перевозили в Германии в лагерь Равенсбрюк. Попала в ткацкий цех, заболела малярией, но работ не бросала. Во время бомбежки американскими самолетами, бежала с подругами. Попали к подпольщикам и стала связной. День победы встретила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Дрездоне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Много лет прошло после этого, как она получила удостоверение ветерана. Сколько боли, горя пережило, сколько смертей повидала. Вернулась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Анисья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Гавриловна в д.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Бизино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19 лет проработала на льнозаводе старшим контролером, старшим сортировщиком и мастером. В 1977году ушла на пенсию. Лишения, ужас ада лагерей отразился в книге «Они победили смерть». Эту книгу написали такие же, как она заключенные лагеря Равенсбрюк в 1959 году.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495" y="2186556"/>
            <a:ext cx="3541246" cy="43210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60666" y="1308226"/>
            <a:ext cx="32735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Дюкова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Анисья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Гавриловна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198515" y="1708336"/>
            <a:ext cx="10062782" cy="631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128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81069" y="265404"/>
            <a:ext cx="10062782" cy="3715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81069" y="205046"/>
            <a:ext cx="10062782" cy="263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81069" y="436014"/>
            <a:ext cx="10062782" cy="461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482142"/>
            <a:ext cx="0" cy="62083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0243851" y="436014"/>
            <a:ext cx="0" cy="16553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0243851" y="2091351"/>
            <a:ext cx="17338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81069" y="482142"/>
            <a:ext cx="96510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Летом 1942 года на поле боя военком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Бигаев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заменил погибшего командира полка и возглавил ночную атаку на позиции немцев.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взбешанные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неудачей фашисты бросили целый батальон на командный пункт, где был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Бигаев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15 бойцов. Герои отбили 6 яростных контратак. И только вызванная немцами авиация разбомбила их оборону. Все 16 погибли, но не сдались. Командование Северо-Западного фронта в особом приказе отметило мужество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Бигаева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его друзей. На фронте прославился колхозник из деревни Дубровно-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Ушаровой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Иван Зольников. Меткий снайпер в 1942 году за один месяц уничтожил 50 фашистов, был дважды ранен и снова возвращался на передовую.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 боевые подвиги в период войны много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тоболяков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награждено орденами и медалями. Высокого звания Героя Советского Союза удостоены: колхозник из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Чукманки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командир роты Тимофей Никитич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Чарков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тоболяки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танкист Николай Васильевич Бакулин, летчик-истребитель Александр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Евстафьевич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Звягин, уроженец д. Савиной Алексей Иванович Мельников, а также наши земляки - учитель из Вагая Иван Васильевич Корольков, тракторист из Дубровинского района Алексей Георгиевич Первухин, колхозник из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Ярковского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района Хамит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Ниатбаков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Очень хорошо о доблести сибиряков писал Илья Эренбург: ..."Сибирь дает Родине лучших бойцов, мужество, сибирскую верность. Кто впереди? Сибирь. Она гонит немчуру на Запад".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неменьшей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стойкостью, чем на фронте, трудящиеся Тобольска на производстве и в колхозах ковали победу над лютым врагом. Они свято выполняли заповедь Ильича о том, что "самая лучшая армия, самые преданные делу революции люди будут немедленно истреблены противником, если они не будут в достаточной степени вооружены, снабжены продовольствием, обучены".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11 июля 1941 года в Тобольске состоялось собрание городского партийного актива. Обсуждались задачи коммунистов в связи с войной. В решении актива говорилось, что он "требует ото всех первичных парторганизаций немедленно пересмотреть всю работу на военный лад, развернуть повседневную работу по выполнению и перевыполнению заданий... Считать первейшей обязанностью коммунистов овладение не менее чем одной военной специальностью". Партийные организации проводили большую организаторскую и политическую работу среди трудящихся. Вместо ушедших на фронт на производство пришли женщины и подростки. Так поступили жены фронтовиков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Шашкова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Сидорова и многие другие.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Патриотизм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тоболяков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вылился в активное движение за помощь фронту.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Отказывая себе в необходимом, трудящиеся города и района собрали много средств в фонд обороны. Только в 1942 году за счет отчисления однодневного заработка в Госбанк поступило 975 тыс. рублей.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Миллионы рублей были собраны на строительство боевой техники для фронта. В 1944 году Верховное Главнокомандование Советской Армии объявило благодарность комсомольцам и молодежи города за сбор 600 тыс. рублей на строительство самолетов - истребителей "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Тоболяк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" и "Тобольский комсомолец".</a:t>
            </a:r>
          </a:p>
        </p:txBody>
      </p:sp>
      <p:pic>
        <p:nvPicPr>
          <p:cNvPr id="1026" name="Picture 2" descr="E:\статья и фото\рубеж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0752" y="2091351"/>
            <a:ext cx="2197816" cy="34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статья и фото\nomokonov_1942.5c4dd293x400cwsw48c44koog.ejcuplo1l0oo0sk8c40s8osc4.t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622" y="5144568"/>
            <a:ext cx="2534759" cy="148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статья и фото\фото 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355" y="5163543"/>
            <a:ext cx="2324456" cy="144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01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81069" y="265404"/>
            <a:ext cx="10062782" cy="3715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81069" y="205046"/>
            <a:ext cx="10062782" cy="263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482142"/>
            <a:ext cx="0" cy="62083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0243851" y="436014"/>
            <a:ext cx="0" cy="16553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0243851" y="2091351"/>
            <a:ext cx="17338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81068" y="411714"/>
            <a:ext cx="840745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Колхозники района внесли на танковую колонну "Омский колхозник" 264 тысячи рублей. Работники базы промыслового флота передали на строительство подлодки "Водник Сибири" не менее месячной зарплаты и сдали облигации Военного займа.</a:t>
            </a:r>
          </a:p>
          <a:p>
            <a:r>
              <a:rPr lang="ru-RU" sz="1200" dirty="0"/>
              <a:t>Студенты и преподаватели Омского пединститута им. М. Горького, эвакуированного в Тобольск, собрали на строительство танков "Омский вузовец" 24 тыс. рублей. В газету поступило письмо семилетней ученицы школы № 3 О. Н. </a:t>
            </a:r>
            <a:r>
              <a:rPr lang="ru-RU" sz="1200" dirty="0" err="1"/>
              <a:t>Танкилевич</a:t>
            </a:r>
            <a:r>
              <a:rPr lang="ru-RU" sz="1200" dirty="0"/>
              <a:t>: "По радио я слышала, что дети вносят деньги на танк "</a:t>
            </a:r>
            <a:r>
              <a:rPr lang="ru-RU" sz="1200" dirty="0" err="1"/>
              <a:t>Малютк</a:t>
            </a:r>
            <a:r>
              <a:rPr lang="ru-RU" sz="1200" dirty="0"/>
              <a:t>". Вношу свои 101 рублей и прошу дядей бойцов, чтобы скорее освободили родное Запорожье".</a:t>
            </a:r>
          </a:p>
          <a:p>
            <a:r>
              <a:rPr lang="ru-RU" sz="1200" dirty="0"/>
              <a:t>Всего за годы войны </a:t>
            </a:r>
            <a:r>
              <a:rPr lang="ru-RU" sz="1200" dirty="0" err="1"/>
              <a:t>тоболяки</a:t>
            </a:r>
            <a:r>
              <a:rPr lang="ru-RU" sz="1200" dirty="0"/>
              <a:t> внесли в фонд обороны свыше 15 млн. рублей. Много средств было вложено на подписку Военных займов. Сумма подписки на II Военный заем составила свыше 8 млн. рублей, причем в районе 60 проц., подписки внесено наличными Активное участие трудящиеся принимали в сборе теплых вещей и продовольствия для фронта. За 2 года войны бойцам было отправлено свыше 25,5 тыс. теплых вещей, много посылок с продовольствием.</a:t>
            </a:r>
          </a:p>
          <a:p>
            <a:r>
              <a:rPr lang="ru-RU" sz="1200" dirty="0"/>
              <a:t>Бюро Тобольского окружкома партии одобрило инициативу колхозника из артели "Ким" </a:t>
            </a:r>
            <a:r>
              <a:rPr lang="ru-RU" sz="1200" dirty="0" err="1"/>
              <a:t>Вакарина</a:t>
            </a:r>
            <a:r>
              <a:rPr lang="ru-RU" sz="1200" dirty="0"/>
              <a:t> В. Ф., внесшего 12 пудов хлеба в фонд Красной Армии.</a:t>
            </a:r>
          </a:p>
          <a:p>
            <a:r>
              <a:rPr lang="ru-RU" sz="1200" dirty="0"/>
              <a:t>Сельские комсомольцы боролись за то, чтобы выловить и сдать в фонд помощи фронту не менее 1 центнера рыбы.</a:t>
            </a:r>
          </a:p>
          <a:p>
            <a:r>
              <a:rPr lang="ru-RU" sz="1200" dirty="0" err="1"/>
              <a:t>Колхоры</a:t>
            </a:r>
            <a:r>
              <a:rPr lang="ru-RU" sz="1200" dirty="0"/>
              <a:t> и колхозники внесли в фонд обороны сотни тонн хлеба, молока, масла. Так, нескончаемым потоком шла помощь родной Советской Армии.</a:t>
            </a:r>
          </a:p>
          <a:p>
            <a:r>
              <a:rPr lang="ru-RU" sz="1200" dirty="0"/>
              <a:t>Осенью 1943 года </a:t>
            </a:r>
            <a:r>
              <a:rPr lang="ru-RU" sz="1200" dirty="0" err="1"/>
              <a:t>тоболяки</a:t>
            </a:r>
            <a:r>
              <a:rPr lang="ru-RU" sz="1200" dirty="0"/>
              <a:t> взяли шефство над освобожденными районами Украины. Почин был сделан членами артели "Искра" В. Филатовского Совета.</a:t>
            </a:r>
          </a:p>
          <a:p>
            <a:r>
              <a:rPr lang="ru-RU" sz="1200" dirty="0"/>
              <a:t>Они передали в семенной шефский фонд 1.080 пудов пшеницы, выделили 600 пудов картофеля, много овощей, 5 голов скота.</a:t>
            </a:r>
          </a:p>
          <a:p>
            <a:r>
              <a:rPr lang="ru-RU" sz="1200" dirty="0"/>
              <a:t>По примеру искровцев в создании шефских фондов принимали участие все предприятия и организации города. Работу возглавляли шефские комитеты ГК и РК ВКП(б).</a:t>
            </a:r>
          </a:p>
          <a:p>
            <a:r>
              <a:rPr lang="ru-RU" sz="1200" dirty="0"/>
              <a:t>Большую заботу партийные и комсомольские организации проявляли о семьях и детях фронтовиков.</a:t>
            </a:r>
          </a:p>
          <a:p>
            <a:r>
              <a:rPr lang="ru-RU" sz="1200" dirty="0"/>
              <a:t>В городе было обучено и трудоустроено свыше 4.000 членов семей фронтовиков, в яслях и детсадах воспитывалось 9.170 детей военнослужащих. 82 проц., всех расходов собеса шли на содержание инвалидов войны и пособие семьям бойцов. В городе был открыт дом-интернат для инвалидов, где они получали специальность.</a:t>
            </a:r>
          </a:p>
          <a:p>
            <a:r>
              <a:rPr lang="ru-RU" sz="1200" dirty="0"/>
              <a:t>В доме отдыха ЦК работников рыбной промышленности были размещены дети ленинградцев, эвакуированные осенью 1941 года. Они не только учились, но и хорошо трудились на подсобном хозяйстве. Только в 1942 году ими было выработано 44 тыс. рабочих часов. К 25 годовщине Октября ребята отправили бойцам Ленинградского фронта 2 посылки с продуктами, произведенными своим трудом.</a:t>
            </a:r>
          </a:p>
          <a:p>
            <a:r>
              <a:rPr lang="ru-RU" sz="1200" dirty="0"/>
              <a:t>Так, от мала до велика ковали </a:t>
            </a:r>
            <a:r>
              <a:rPr lang="ru-RU" sz="1200" dirty="0" err="1"/>
              <a:t>тоболяки</a:t>
            </a:r>
            <a:r>
              <a:rPr lang="ru-RU" sz="1200" dirty="0"/>
              <a:t> своим трудом победу над фашистами. Суровые жертвы войны не оказались напрасными.</a:t>
            </a:r>
          </a:p>
          <a:p>
            <a:r>
              <a:rPr lang="ru-RU" sz="1200" dirty="0"/>
              <a:t>Пришел и на нашу улицу праздник, пришла победа! С новой энергией принялись трудящиеся Тобольска за мирное строительство.</a:t>
            </a:r>
          </a:p>
          <a:p>
            <a:endParaRPr lang="ru-RU" sz="1200" dirty="0"/>
          </a:p>
        </p:txBody>
      </p:sp>
      <p:pic>
        <p:nvPicPr>
          <p:cNvPr id="4" name="Picture 2" descr="E:\статья и фото\встреча фронтовик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523" y="1809572"/>
            <a:ext cx="3389212" cy="270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статья и фото\pobeda.7o6eo04lz90ccsg8scskssgog.ejcuplo1l0oo0sk8c40s8osc4.t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2426" y="4390930"/>
            <a:ext cx="3481405" cy="225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95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8019" y="433685"/>
            <a:ext cx="81990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ЗВАЗДА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52561" y="1271708"/>
            <a:ext cx="7659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ентральный   орган   министерства   обороны   СССР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90535" y="1809573"/>
            <a:ext cx="10139881" cy="788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90535" y="1733373"/>
            <a:ext cx="10139881" cy="997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5-конечная звезда 10"/>
          <p:cNvSpPr/>
          <p:nvPr/>
        </p:nvSpPr>
        <p:spPr>
          <a:xfrm>
            <a:off x="638173" y="558236"/>
            <a:ext cx="981075" cy="983445"/>
          </a:xfrm>
          <a:prstGeom prst="star5">
            <a:avLst/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5-конечная звезда 11"/>
          <p:cNvSpPr/>
          <p:nvPr/>
        </p:nvSpPr>
        <p:spPr>
          <a:xfrm>
            <a:off x="804859" y="724527"/>
            <a:ext cx="647702" cy="660563"/>
          </a:xfrm>
          <a:prstGeom prst="star5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70034" y="241993"/>
            <a:ext cx="3457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нашу Советскую Родину!</a:t>
            </a:r>
            <a:endParaRPr lang="ru-RU" sz="20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81069" y="2124296"/>
            <a:ext cx="11796666" cy="366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2160940"/>
            <a:ext cx="0" cy="45295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124296"/>
            <a:ext cx="0" cy="45662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34" y="2199269"/>
            <a:ext cx="4183683" cy="29404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97924" y="2250641"/>
            <a:ext cx="28231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 крайне обострила ситуацию с трудовыми ресурсами. Из-за потери густонаселенных западных районов и мобилизации в Красную армию значительно сократилась численность работников. Если в первом полугодии 1941 года в хозяйстве было занято 31,8 млн. рабочих и служащих, то во втором полугодии — 22,8 млн., а в 1942 году — 18,4 млн. человек.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29104" y="2088971"/>
            <a:ext cx="453003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 и тяжелая индустрия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Ушедших в армию мужчин призывного возраста заменили подростки, старики, женщины. Только во второй половине 1941 года на заводы пришли почти 2 миллиона домохозяек, школьников и пенсионеров. Академик-металлург Евгений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Оскарович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Патон вспоминал: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«Никогда не забыть мне женщин тех лет. Сотнями приходили они на завод, выполняли самую тяжелую мужскую работу, стояли часами в очередях и воспитывали детей, не сгибались под тяжестью горя, когда прибывала похоронная на мужа, сына или брата. Это были настоящие героини трудового фронта, достойные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7407121" y="2250641"/>
            <a:ext cx="25368" cy="1896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4598405" y="4155670"/>
            <a:ext cx="2834724" cy="13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4502317" y="4118087"/>
            <a:ext cx="74382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восхищения» Стараясь максимально обеспечить рабочей силой оборонные отрасли, государство прибегло к массовой мобилизации работников легкой промышленности, сельского хозяйства, ряда других отраслей, а также учащихся на предприятия тяжелой промышленности. Рабочие военных заводов и транспорта считались мобилизованными. Самовольный уход с предприятий запрещался. Массовый характер приобрело движение «Работать не только за себя, но и за товарища, ушедшего на фронт». Появились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двухсотники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выполнявшие за смену по две нормы. Фрезеровщик Уралвагонзавода Дмитрий Филиппович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Босый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стал основателем движения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2944" y="5224619"/>
            <a:ext cx="116357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тысячников. С помощью изобретенного им приспособления, позволявшего одновременно обрабатывать на одном станке нескольких деталей, он в феврале 1942 года выполнил норму на 1480%.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 нанесла огромный урон сельскому хозяйству. В 1941-1942 годах около половины посевных площадей и поголовья скота, почти треть энергетических мощностей оказались в руках оккупантов. Тракторы, автомобили, лошади изымались для нужд фронта.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армию ушли практически все мужчины призывных возрастов. Во многих селах и деревнях вообще не осталось мужчин моложе 50-55 лет. В 1943 году 71% работников сельского хозяйства составляли женщины. Рядом с ними трудились старики и подростки. В армию было призвано большинство механизаторов (ведь тракторист — практически готовый водитель танка). Женщины освоили трактор. Уже в 1942 году в соревновании женских тракторных бригад принимали участие 150 тысяч человек.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35467" y="1817948"/>
            <a:ext cx="1715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«Тыл Фронту»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21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66683" y="284632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66684" y="148199"/>
            <a:ext cx="10139881" cy="997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66683" y="455242"/>
            <a:ext cx="10139881" cy="370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65436" y="469022"/>
            <a:ext cx="0" cy="61981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306564" y="473779"/>
            <a:ext cx="0" cy="16175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10306564" y="2091350"/>
            <a:ext cx="1671172" cy="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65436" y="553260"/>
            <a:ext cx="559155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 война – одна из печальных, но, в то же время, знаменательных страниц в истории нашей страны. Эта война, как и любая другая, постучав в каждый дом, унесла миллионы человеческих жизней. Многие матери лишились сыновей, жены потеряли мужей, дети остались сиротами. Но, несмотря на большие потери, русский народ сумел отстоять свободу и независимость своего Отечества, наголову разгромил сильного и коварного врага и внес тем самым решающий вклад в избавление человечества от угрозы фашистского порабощения.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народа в минувшей войне – это подвиг воинов армии и флота, подвиг тружеников тыла, то есть всех, кто с волей и усердием верил в победу. Каждый из них прилагал максимум усилий для того, чтобы их дети и внуки жили мирно и счастливо, не видя ужасов войны. Этих людей по праву можно назвать героями. Все они дружно встали на защиту Родины, но не все вернулись домой.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Десятки тысяч жителей Тюменской области были призваны в ряды Красной армии. За годы войны из города Тобольска и Тобольского района были мобилизованы 13503 человека, из них погибли в боях – 6990, пропали без вести – 1497, умерли от ран в госпиталях – 683, погибли в плену – 18 военнослужащих.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окончания войны с фронта в район вернулись 1632 человека.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457" y="3908020"/>
            <a:ext cx="3903659" cy="27591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275" y="533685"/>
            <a:ext cx="4535192" cy="30657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676" y="2842668"/>
            <a:ext cx="2648634" cy="37774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937" y="3889467"/>
            <a:ext cx="4304792" cy="276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96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66683" y="284632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66684" y="148199"/>
            <a:ext cx="10139881" cy="997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66683" y="468507"/>
            <a:ext cx="10118196" cy="238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492317"/>
            <a:ext cx="0" cy="61981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306564" y="473779"/>
            <a:ext cx="0" cy="16175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10306564" y="2091350"/>
            <a:ext cx="1671172" cy="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29544" y="453906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книг: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Из воспоминаний Логунова Александра Никитича // С верой в победу: письма, дневники, воспоминания фронтовиков. — Тюмень: Вектор Бук, 2002. — С. 200-202.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Корнеев, В. Логунов Александр Никитич // Герои земли тюменской / ред. В. Г. Лошак. — Свердловск: Сред.-Урал. кн. изд-во, 1975. — С. 115-118.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Улица имени Александра Логунова: [с.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Дегтярево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// Адреса Победы / рук. проекта И. Ф.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Кнапик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сост. В. Л. Строгальщиков; ред. Ю. И.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Переплеткин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Тюмень: Три Т, 2010. – С. 173-174.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периодических изданий: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Герои не умирают // Советская Сибирь. — 2015. — 26 февраля. — С. 2.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Денисов, В. Один против двенадцати / В. Денисов // Тюменская правда. — 2005. — 25 августа. — С. 4.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Кузнецова, М. Тюмень гордится Логуновым / М. Кузнецова // Тюменские известия. — 2005. — 29 марта. — С. 6.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Логунов Александр Никитич: из кн.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Тюменцы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Герои Советского Союза // Советская Сибирь. — 2005. — 19 мая. — С. 1-2; 21 мая. — С. 1.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Торопова Н. Эпоха газетной строкой: встреча героя с земляками / Н. Торопова // Советская Сибирь. — 2015. — 7 мая. — С. 3.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0346" y="3751803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книг: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Мельников, В. Мельников Алексей Иванович // Герои земли тюменской / ред. В. Г. Лошак. — Свердловск: Сред.-Урал. кн. изд-во, 1975. — С. 164-165.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Улица имени Алексея Мельникова: [д.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// Адреса Победы / рук. проекта И. Ф.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Кнапик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сост. В. Л. Строгальщиков; ред. Ю. И.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Переплеткин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Тюмень: Три Т, 2010. — С. 191.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периодических изданий: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не умирают // Советская Сибирь. — 2015. — 5 марта. — С. 2.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Мельников Алексей Иванович: из кн.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Тюменцы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Герои Советского Союза // Советская Сибирь. — 2005. — 14 мая. — С. 1-2.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0346" y="4646251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200" dirty="0"/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Данилин, Н.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Чарков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Тимофей Никитович // Герои земли тюменской / ред. В. Г. Лошак. — Свердловск: Сред.-Урал. кн. изд-во, 1975. — С. 62-63.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поколения победителей // Свет Великой Победы / сост., ред. 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Ковденко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Тюмень, 2011. — С. 150-151.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имени Тимофея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Чаркова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[город Тобольск] // Адреса Победы / рук. проекта И. Ф.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Кнапик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сост. В. Л. Строгальщиков; ред. Ю. И.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Переплеткин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Тюмень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520" y="553906"/>
            <a:ext cx="2173495" cy="299713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696143" y="2944383"/>
            <a:ext cx="3177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Мельников Алексей Иванович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09186" y="5581115"/>
            <a:ext cx="3009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Чарков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Тимофей Никитович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863" y="3690071"/>
            <a:ext cx="2159806" cy="291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9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8019" y="433685"/>
            <a:ext cx="81990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ЗВАЗДА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52561" y="1271708"/>
            <a:ext cx="7659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ентральный   орган   министерства   обороны   СССР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90535" y="1809573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90535" y="1733373"/>
            <a:ext cx="10139881" cy="997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5-конечная звезда 10"/>
          <p:cNvSpPr/>
          <p:nvPr/>
        </p:nvSpPr>
        <p:spPr>
          <a:xfrm>
            <a:off x="638173" y="558236"/>
            <a:ext cx="981075" cy="993147"/>
          </a:xfrm>
          <a:prstGeom prst="star5">
            <a:avLst/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5-конечная звезда 11"/>
          <p:cNvSpPr/>
          <p:nvPr/>
        </p:nvSpPr>
        <p:spPr>
          <a:xfrm>
            <a:off x="804859" y="724527"/>
            <a:ext cx="647702" cy="660563"/>
          </a:xfrm>
          <a:prstGeom prst="star5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70034" y="241993"/>
            <a:ext cx="3457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нашу Советскую Родину!</a:t>
            </a:r>
            <a:endParaRPr lang="ru-RU" sz="20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81069" y="2091351"/>
            <a:ext cx="11796666" cy="366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2127995"/>
            <a:ext cx="0" cy="4562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407408" y="1805240"/>
            <a:ext cx="256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«Тоболяки в годы ВОВ»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9730" y="2224003"/>
            <a:ext cx="69914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Тобольские школы №1 и №14 в годы Великой Отечественной войны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жителей Тобольска, представленный на конкурс "Народный корреспондент".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1941 года - день света и тепла – обернулся черной бедой для нашего народа. Тоболяки с глубоким возмущением и тревогой восприняли весть о нападении фашистской Германии. Митинг, состоявшийся 22 июня на территории городского сада, собрал 3 тысячи горожан. Молодежь рвалась на фронт.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первые дни войны ушли на фронт добровольцами учителя школ №1 и №14 Л. В. Журавлев, В. К.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Монарев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В. Г.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Огорелкова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А. Жигарев, П. Д. Томилов, Н. Я. Плесовских. Те, кто остались, продолжали учить детей. Это был дружный женский коллектив учителей. Все они работали с полной самоотдачей, воспитывали в учениках высокое чувство гражданственности, любви к Родине, веру в Победу.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сохранили в годы Великой Отечественной войны традиционные формы и методы работы по обучению и воспитанию учащихся. Действуя в режиме выживания, они продолжили реализацию закона о всеобщем обязательном обучении детей школьного возраста. Интернациональное и патриотическое воспитание занимало важное место в преподавании истории, Конституции СССР, литературы, русского и иностранного языка. В середине 1942-1943 учебного года в план школ был введен предмет «военное дело», его учебная программа предусматривала строевую, лыжную, огневую противохимическую подготовку, изучение стрелкового оружия, технику рукопашного боя и военно-санитарного дела. За годы войны учащиеся приобрели навыки сельскохозяйственного труда и военного дела.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Школу №1 возглавила Мария Андреевна Тверитина, а школу №14 - Александра Тихоновна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Цигвинцева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Было тяжело. Не хватало учебников, не было тетрадей, чернил. Приходилось писать на газетах, этикетках, старых книгах. Чернила делали из сажи и чаги. В школе №14 на 40 учеников первого класса было 13 учебников по русскому языку, 14 букварей, 16 сборников по арифметике, шесть сборников упражнений, 13 книг для чтения.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6916" y="2091350"/>
            <a:ext cx="3690820" cy="250839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852" y="4382924"/>
            <a:ext cx="3418255" cy="229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98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03971" y="249132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3971" y="148199"/>
            <a:ext cx="10139881" cy="49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98515" y="525102"/>
            <a:ext cx="10045337" cy="9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624236"/>
            <a:ext cx="0" cy="606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239467" y="525102"/>
            <a:ext cx="21830" cy="15662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250382" y="2091351"/>
            <a:ext cx="1727353" cy="71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42705" y="624236"/>
            <a:ext cx="980366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холодное время учителя и учащиеся сами отапливали помещения, дрова заготавливали тоже сами. Представительница знаменитой династии Поповых учительница школы №14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Иустина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Моисеевна рассказывала о том, как ежегодно учащиеся и учителя работали на берегу Иртыша на заготовке дров. Они развязывали стяги и пилили бревна. Однажды стяг лопнул, и сильный удар пришелся ей прямо по голове. Ребята подбежали к ней, подняли, поставили на ноги и проводили домой. Этот случай очень сильно подорвал здоровье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Иустины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Моисеевны.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Помню, - пишет Мария Тверитина, - после уроков учителя собирались в одном из классов или кабинете директора и при еле мерцающей электрической лампочке или коптилке проверяли работы ребят, готовились к урокам, обсуждали текущие школьные дела, делились личными проблемами.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 многих ребят отцы и матери были на фронте или работали на военном производстве. Нужно было заменить ребятам родителей - вовремя подбодрить ребенка, успокоить его, поддержать. Огромной силой убеждения владели учителя Т. С. Борисова, М. П. Поспелов, Н. Н. Куратова, М. А. Тверитина, К. К. Решетникова, А. В.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Уженцева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школе с нетерпением ждали писем с фронта. От горя не раз сжималось учительское сердце, когда приходила похоронка. В такие минуты можно было увидеть, как в укромном уголке школы сидит, обнявшись со своим учеником, их учительница…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Учительские коллективы школ отчисляли часть заработной платы, подписывались на военные займы и сдавали облигации в фонд Обороны, собирали бойцам теплые вещи, организовывали ребят на помощь семьям фронтовиков.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Газета «Тобольская правда» писала в январе 1943 года: «Учащиеся и учителя школы №1 за полугодие внесли в фонд Обороны  30 тысяч рублей. Кроме того, собрано 508 килограммов железного лома, 100 килограммов чугуна и меди».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704" y="3612030"/>
            <a:ext cx="4983426" cy="29402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5" y="3722231"/>
            <a:ext cx="3841578" cy="26523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924" y="3770358"/>
            <a:ext cx="3879155" cy="281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31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50">
              <a:srgbClr val="E7E6E6"/>
            </a:gs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03971" y="249132"/>
            <a:ext cx="10139881" cy="788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3971" y="148199"/>
            <a:ext cx="10139881" cy="49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454393" y="148199"/>
            <a:ext cx="1320370" cy="1661373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355841" y="73855"/>
            <a:ext cx="1403289" cy="169761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с 1 января 1924 года</a:t>
            </a:r>
            <a:endParaRPr lang="ru-RU" sz="11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9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№12553 (30542)</a:t>
            </a:r>
          </a:p>
          <a:p>
            <a:pPr algn="ctr"/>
            <a:r>
              <a:rPr lang="ru-RU" sz="10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3 коп</a:t>
            </a:r>
            <a:endParaRPr lang="ru-RU" sz="105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0454393" y="1551383"/>
            <a:ext cx="1188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98515" y="525102"/>
            <a:ext cx="10045337" cy="99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81069" y="624236"/>
            <a:ext cx="0" cy="606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977735" y="2091351"/>
            <a:ext cx="0" cy="4599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81069" y="6690511"/>
            <a:ext cx="117966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239467" y="525102"/>
            <a:ext cx="21830" cy="15662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0250382" y="2091351"/>
            <a:ext cx="1727353" cy="71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06325" y="658400"/>
            <a:ext cx="743243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В протоколе от 15 октября 1943 года мы читаем решение, которое принял коллектив учителей школы №14: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ежедневно работать на выгрузке картофеля по 3-4 часа;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 воскресные и субботние дни выходить на распилку дров;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 фонд помощи освобожденным районам от немецких захватчиков внести по 1000 рублей.</a:t>
            </a:r>
          </a:p>
          <a:p>
            <a:pPr algn="just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В выписках из протоколов производственных совещаний неполной средней школы №14 за 1941-1945 годы мы прочитали, какие решения принимал коллектив учебного заведения.</a:t>
            </a:r>
          </a:p>
          <a:p>
            <a:pPr algn="just"/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23 августа 1941 года решили: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- 30 человек с тремя учителями отправить для помощи колхозу;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создать тимуровские команды для помощи семьям красноармейцев по кварталам;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организовывать сбор грибов, ягод и лекарственных трав.</a:t>
            </a:r>
          </a:p>
          <a:p>
            <a:pPr algn="just"/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21 ноября 1941 года: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всем коллективом учителей и учащихся старших классов распилить дрова детскому дому им. 18 Партсъезда. Заработанные деньги внести на танкостроение;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организовать сбор средства на эскадрилью.</a:t>
            </a:r>
          </a:p>
          <a:p>
            <a:pPr algn="just"/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30 января 1942 года: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собрать теплые вещи для бойцов Красной армии;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собрать книги и учебники для школ, пострадавшим от немецких захватчиков.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 годы войны школы №1 и №14 собрали средства на танковые колонны «Тоболяк», «Народный учитель», «Боевые подруги».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статья и фото\n1Xj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3329" y="513472"/>
            <a:ext cx="2496086" cy="3594364"/>
          </a:xfrm>
          <a:prstGeom prst="rect">
            <a:avLst/>
          </a:prstGeom>
          <a:noFill/>
        </p:spPr>
      </p:pic>
      <p:pic>
        <p:nvPicPr>
          <p:cNvPr id="1029" name="Picture 5" descr="C:\Users\User\Desktop\статья и фото\ЬГГ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7639" y="3549965"/>
            <a:ext cx="4423346" cy="3111087"/>
          </a:xfrm>
          <a:prstGeom prst="rect">
            <a:avLst/>
          </a:prstGeom>
          <a:noFill/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06325" y="4597940"/>
            <a:ext cx="73513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25" y="4985077"/>
            <a:ext cx="7351314" cy="17054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7578" y="4639698"/>
            <a:ext cx="7425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Телеграмма И.М.Зуева о вкладе на строительство танка – «Тоболяк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662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1562</TotalTime>
  <Words>6036</Words>
  <Application>Microsoft Office PowerPoint</Application>
  <PresentationFormat>Произвольный</PresentationFormat>
  <Paragraphs>264</Paragraphs>
  <Slides>17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Gaishnek</dc:creator>
  <cp:lastModifiedBy>User</cp:lastModifiedBy>
  <cp:revision>33</cp:revision>
  <dcterms:created xsi:type="dcterms:W3CDTF">2019-10-19T08:36:22Z</dcterms:created>
  <dcterms:modified xsi:type="dcterms:W3CDTF">2019-10-21T08:19:13Z</dcterms:modified>
</cp:coreProperties>
</file>