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87" r:id="rId3"/>
    <p:sldId id="273" r:id="rId4"/>
    <p:sldId id="257" r:id="rId5"/>
    <p:sldId id="256" r:id="rId6"/>
    <p:sldId id="269" r:id="rId7"/>
    <p:sldId id="289" r:id="rId8"/>
    <p:sldId id="288" r:id="rId9"/>
    <p:sldId id="274" r:id="rId10"/>
    <p:sldId id="290" r:id="rId11"/>
    <p:sldId id="291" r:id="rId12"/>
    <p:sldId id="258" r:id="rId13"/>
    <p:sldId id="259" r:id="rId14"/>
    <p:sldId id="266" r:id="rId15"/>
    <p:sldId id="261" r:id="rId16"/>
    <p:sldId id="262" r:id="rId17"/>
    <p:sldId id="264" r:id="rId18"/>
    <p:sldId id="265" r:id="rId19"/>
    <p:sldId id="271" r:id="rId20"/>
    <p:sldId id="275" r:id="rId21"/>
  </p:sldIdLst>
  <p:sldSz cx="9144000" cy="6858000" type="screen4x3"/>
  <p:notesSz cx="6858000" cy="9144000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00"/>
    <a:srgbClr val="99CCFF"/>
    <a:srgbClr val="CCFFCC"/>
    <a:srgbClr val="FFFFFF"/>
    <a:srgbClr val="FFCCFF"/>
    <a:srgbClr val="0099FF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2798"/>
  </p:normalViewPr>
  <p:slideViewPr>
    <p:cSldViewPr showGuides="1">
      <p:cViewPr>
        <p:scale>
          <a:sx n="75" d="100"/>
          <a:sy n="75" d="100"/>
        </p:scale>
        <p:origin x="240" y="8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100" b="1" i="0" u="none" strike="noStrike" kern="1200" cap="none" spc="0" normalizeH="0" baseline="0" noProof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100" b="1" i="0" u="none" strike="noStrike" kern="1200" cap="none" spc="0" normalizeH="0" baseline="0" noProof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algn="ctr">
              <a:buNone/>
            </a:pPr>
            <a:fld id="{9A0DB2DC-4C9A-4742-B13C-FB6460FD3503}" type="slidenum">
              <a:rPr lang="ru-RU" dirty="0"/>
            </a:fld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100" b="1" i="0" u="none" strike="noStrike" kern="1200" cap="none" spc="0" normalizeH="0" baseline="0" noProof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100" b="1" i="0" u="none" strike="noStrike" kern="1200" cap="none" spc="0" normalizeH="0" baseline="0" noProof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latin typeface="Arial" panose="020B0604020202020204" pitchFamily="34" charset="0"/>
              </a:rPr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100" b="1" i="0" u="none" strike="noStrike" kern="1200" cap="none" spc="0" normalizeH="0" baseline="0" noProof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100" b="1" i="0" u="none" strike="noStrike" kern="1200" cap="none" spc="0" normalizeH="0" baseline="0" noProof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latin typeface="Arial" panose="020B0604020202020204" pitchFamily="34" charset="0"/>
              </a:rPr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zo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100" b="1" i="0" u="none" strike="noStrike" kern="1200" cap="none" spc="0" normalizeH="0" baseline="0" noProof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100" b="1" i="0" u="none" strike="noStrike" kern="1200" cap="none" spc="0" normalizeH="0" baseline="0" noProof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latin typeface="Arial" panose="020B0604020202020204" pitchFamily="34" charset="0"/>
              </a:rPr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zo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918075" y="1905000"/>
            <a:ext cx="3927475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918075" y="4076700"/>
            <a:ext cx="3927475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Замещающая дата 5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100" b="1" i="0" u="none" strike="noStrike" kern="1200" cap="none" spc="0" normalizeH="0" baseline="0" noProof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Замещающий 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100" b="1" i="0" u="none" strike="noStrike" kern="1200" cap="none" spc="0" normalizeH="0" baseline="0" noProof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Замещающий 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latin typeface="Arial" panose="020B0604020202020204" pitchFamily="34" charset="0"/>
              </a:rPr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zoom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100" b="1" i="0" u="none" strike="noStrike" kern="1200" cap="none" spc="0" normalizeH="0" baseline="0" noProof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100" b="1" i="0" u="none" strike="noStrike" kern="1200" cap="none" spc="0" normalizeH="0" baseline="0" noProof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ru-RU" dirty="0">
                <a:latin typeface="Arial" panose="020B0604020202020204" pitchFamily="34" charset="0"/>
              </a:rPr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Замещающая дата 1"/>
          <p:cNvSpPr>
            <a:spLocks noGrp="1"/>
          </p:cNvSpPr>
          <p:nvPr>
            <p:ph type="dt" sz="half" idx="14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100" b="1" i="0" u="none" strike="noStrike" kern="1200" cap="none" spc="0" normalizeH="0" baseline="0" noProof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5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100" b="1" i="0" u="none" strike="noStrike" kern="1200" cap="none" spc="0" normalizeH="0" baseline="0" noProof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6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latin typeface="Arial" panose="020B0604020202020204" pitchFamily="34" charset="0"/>
              </a:rPr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100" b="1" i="0" u="none" strike="noStrike" kern="1200" cap="none" spc="0" normalizeH="0" baseline="0" noProof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100" b="1" i="0" u="none" strike="noStrike" kern="1200" cap="none" spc="0" normalizeH="0" baseline="0" noProof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algn="ctr">
              <a:buNone/>
            </a:pPr>
            <a:fld id="{9A0DB2DC-4C9A-4742-B13C-FB6460FD3503}" type="slidenum">
              <a:rPr lang="ru-RU" dirty="0"/>
            </a:fld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мещающая дата 1"/>
          <p:cNvSpPr>
            <a:spLocks noGrp="1"/>
          </p:cNvSpPr>
          <p:nvPr>
            <p:ph type="dt" sz="half" idx="15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100" b="1" i="0" u="none" strike="noStrike" kern="1200" cap="none" spc="0" normalizeH="0" baseline="0" noProof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6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100" b="1" i="0" u="none" strike="noStrike" kern="1200" cap="none" spc="0" normalizeH="0" baseline="0" noProof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7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latin typeface="Arial" panose="020B0604020202020204" pitchFamily="34" charset="0"/>
              </a:rPr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100" b="1" i="0" u="none" strike="noStrike" kern="1200" cap="none" spc="0" normalizeH="0" baseline="0" noProof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Замещающий 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100" b="1" i="0" u="none" strike="noStrike" kern="1200" cap="none" spc="0" normalizeH="0" baseline="0" noProof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Замещающий 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latin typeface="Arial" panose="020B0604020202020204" pitchFamily="34" charset="0"/>
              </a:rPr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100" b="1" i="0" u="none" strike="noStrike" kern="1200" cap="none" spc="0" normalizeH="0" baseline="0" noProof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100" b="1" i="0" u="none" strike="noStrike" kern="1200" cap="none" spc="0" normalizeH="0" baseline="0" noProof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latin typeface="Arial" panose="020B0604020202020204" pitchFamily="34" charset="0"/>
              </a:rPr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100" b="1" i="0" u="none" strike="noStrike" kern="1200" cap="none" spc="0" normalizeH="0" baseline="0" noProof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100" b="1" i="0" u="none" strike="noStrike" kern="1200" cap="none" spc="0" normalizeH="0" baseline="0" noProof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latin typeface="Arial" panose="020B0604020202020204" pitchFamily="34" charset="0"/>
              </a:rPr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100" b="1" i="0" u="none" strike="noStrike" kern="1200" cap="none" spc="0" normalizeH="0" baseline="0" noProof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100" b="1" i="0" u="none" strike="noStrike" kern="1200" cap="none" spc="0" normalizeH="0" baseline="0" noProof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latin typeface="Arial" panose="020B0604020202020204" pitchFamily="34" charset="0"/>
              </a:rPr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vert="horz" wrap="square" lIns="91440" tIns="45720" rIns="91440" bIns="45720" numCol="1" rtlCol="0" anchor="t" anchorCtr="0" compatLnSpc="1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anose="02040502050405020303" pitchFamily="18" charset="0"/>
              <a:buNone/>
              <a:defRPr/>
            </a:pPr>
            <a:r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anose="02040502050405020303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Date Placeholder 4"/>
          <p:cNvSpPr>
            <a:spLocks noGrp="1"/>
          </p:cNvSpPr>
          <p:nvPr>
            <p:ph type="dt" sz="half" idx="1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100" b="1" i="0" u="none" strike="noStrike" kern="1200" cap="none" spc="0" normalizeH="0" baseline="0" noProof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6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100" b="1" i="0" u="none" strike="noStrike" kern="1200" cap="none" spc="0" normalizeH="0" baseline="0" noProof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7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algn="ctr">
              <a:buNone/>
            </a:pPr>
            <a:fld id="{9A0DB2DC-4C9A-4742-B13C-FB6460FD3503}" type="slidenum">
              <a:rPr lang="ru-RU" dirty="0"/>
            </a:fld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/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838"/>
            <a:ext cx="6400800" cy="3475037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ru-RU" altLang="ru-RU" dirty="0"/>
              <a:t>Образец текста</a:t>
            </a:r>
            <a:endParaRPr lang="ru-RU" altLang="ru-RU" dirty="0"/>
          </a:p>
          <a:p>
            <a:pPr lvl="1"/>
            <a:r>
              <a:rPr lang="ru-RU" altLang="ru-RU" dirty="0"/>
              <a:t>Второй уровень</a:t>
            </a:r>
            <a:endParaRPr lang="ru-RU" altLang="ru-RU" dirty="0"/>
          </a:p>
          <a:p>
            <a:pPr lvl="2"/>
            <a:r>
              <a:rPr lang="ru-RU" altLang="ru-RU" dirty="0"/>
              <a:t>Третий уровень</a:t>
            </a:r>
            <a:endParaRPr lang="ru-RU" altLang="ru-RU" dirty="0"/>
          </a:p>
          <a:p>
            <a:pPr lvl="3"/>
            <a:r>
              <a:rPr lang="ru-RU" altLang="ru-RU" dirty="0"/>
              <a:t>Четвертый уровень</a:t>
            </a:r>
            <a:endParaRPr lang="ru-RU" altLang="ru-RU" dirty="0"/>
          </a:p>
          <a:p>
            <a:pPr lvl="4"/>
            <a:r>
              <a:rPr lang="ru-RU" altLang="ru-RU" dirty="0"/>
              <a:t>Пятый уровень</a:t>
            </a:r>
            <a:endParaRPr lang="en-US" alt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100" b="1" i="0" u="none" strike="noStrike" kern="1200" cap="none" spc="0" normalizeH="0" baseline="0" noProof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100" b="1" i="0" u="none" strike="noStrike" kern="1200" cap="none" spc="0" normalizeH="0" baseline="0" noProof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7F7F7F"/>
                </a:solidFill>
              </a:defRPr>
            </a:lvl1pPr>
          </a:lstStyle>
          <a:p>
            <a:pPr lvl="0" eaLnBrk="1" hangingPunct="1">
              <a:buNone/>
            </a:pPr>
            <a:fld id="{9A0DB2DC-4C9A-4742-B13C-FB6460FD3503}" type="slidenum">
              <a:rPr lang="ru-RU" dirty="0">
                <a:latin typeface="Arial" panose="020B0604020202020204" pitchFamily="34" charset="0"/>
              </a:rPr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>
    <p:zoom/>
  </p:transition>
  <p:timing>
    <p:tnLst>
      <p:par>
        <p:cTn id="1" dur="indefinite" restart="never" nodeType="tmRoot"/>
      </p:par>
    </p:tnLst>
  </p:timing>
  <p:hf sldNum="0" hdr="0" ftr="0" dt="0"/>
  <p:txStyles>
    <p:titleStyle>
      <a:lvl1pPr marL="319405" indent="-319405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405" indent="-319405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anose="020B0603020202020204" pitchFamily="34" charset="0"/>
        </a:defRPr>
      </a:lvl2pPr>
      <a:lvl3pPr marL="319405" indent="-319405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anose="020B0603020202020204" pitchFamily="34" charset="0"/>
        </a:defRPr>
      </a:lvl3pPr>
      <a:lvl4pPr marL="319405" indent="-319405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anose="020B0603020202020204" pitchFamily="34" charset="0"/>
        </a:defRPr>
      </a:lvl4pPr>
      <a:lvl5pPr marL="319405" indent="-319405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anose="020B0603020202020204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8005" indent="-182880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880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2400" kern="1200">
          <a:solidFill>
            <a:srgbClr val="404040"/>
          </a:solidFill>
          <a:latin typeface="+mn-lt"/>
          <a:ea typeface="+mn-ea"/>
          <a:cs typeface="+mn-cs"/>
        </a:defRPr>
      </a:lvl3pPr>
      <a:lvl4pPr marL="1097280" indent="-182880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380" indent="-182880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335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625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NULL" TargetMode="External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GIF"/></Relationships>
</file>

<file path=ppt/slides/_rels/slide1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4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.xml"/><Relationship Id="rId7" Type="http://schemas.openxmlformats.org/officeDocument/2006/relationships/image" Target="../media/image30.png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image" Target="../media/image38.png"/><Relationship Id="rId7" Type="http://schemas.openxmlformats.org/officeDocument/2006/relationships/image" Target="../media/image37.png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.xml"/><Relationship Id="rId7" Type="http://schemas.openxmlformats.org/officeDocument/2006/relationships/image" Target="../media/image45.png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image" Target="../media/image39.jpeg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image" Target="../media/image51.png"/><Relationship Id="rId8" Type="http://schemas.openxmlformats.org/officeDocument/2006/relationships/image" Target="../media/image50.png"/><Relationship Id="rId7" Type="http://schemas.openxmlformats.org/officeDocument/2006/relationships/image" Target="../media/image49.png"/><Relationship Id="rId6" Type="http://schemas.openxmlformats.org/officeDocument/2006/relationships/image" Target="../media/image23.png"/><Relationship Id="rId5" Type="http://schemas.openxmlformats.org/officeDocument/2006/relationships/image" Target="../media/image48.png"/><Relationship Id="rId4" Type="http://schemas.openxmlformats.org/officeDocument/2006/relationships/image" Target="../media/image38.png"/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1" Type="http://schemas.openxmlformats.org/officeDocument/2006/relationships/slideLayout" Target="../slideLayouts/slideLayout6.xml"/><Relationship Id="rId10" Type="http://schemas.openxmlformats.org/officeDocument/2006/relationships/image" Target="../media/image52.png"/><Relationship Id="rId1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54.GIF"/><Relationship Id="rId1" Type="http://schemas.openxmlformats.org/officeDocument/2006/relationships/image" Target="../media/image53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5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6.jpeg"/><Relationship Id="rId2" Type="http://schemas.openxmlformats.org/officeDocument/2006/relationships/image" Target="../media/image5.GIF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ru-RU" alt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p>
            <a:endParaRPr lang="ru-RU" altLang="en-US"/>
          </a:p>
        </p:txBody>
      </p:sp>
      <p:pic>
        <p:nvPicPr>
          <p:cNvPr id="6" name="Изображение 5"/>
          <p:cNvPicPr/>
          <p:nvPr/>
        </p:nvPicPr>
        <p:blipFill>
          <a:blip r:embed="rId1"/>
          <a:stretch>
            <a:fillRect/>
          </a:stretch>
        </p:blipFill>
        <p:spPr>
          <a:xfrm>
            <a:off x="1473835" y="-27305"/>
            <a:ext cx="7687945" cy="6835140"/>
          </a:xfrm>
          <a:prstGeom prst="rect">
            <a:avLst/>
          </a:prstGeom>
        </p:spPr>
      </p:pic>
    </p:spTree>
  </p:cSld>
  <p:clrMapOvr>
    <a:masterClrMapping/>
  </p:clrMapOvr>
  <p:transition>
    <p:zo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ru-RU" alt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p>
            <a:endParaRPr lang="ru-RU" altLang="en-US"/>
          </a:p>
        </p:txBody>
      </p:sp>
      <p:pic>
        <p:nvPicPr>
          <p:cNvPr id="6" name="Изображение 5"/>
          <p:cNvPicPr/>
          <p:nvPr/>
        </p:nvPicPr>
        <p:blipFill>
          <a:blip r:embed="rId1"/>
          <a:stretch>
            <a:fillRect/>
          </a:stretch>
        </p:blipFill>
        <p:spPr>
          <a:xfrm>
            <a:off x="972185" y="0"/>
            <a:ext cx="8162925" cy="6858000"/>
          </a:xfrm>
          <a:prstGeom prst="rect">
            <a:avLst/>
          </a:prstGeom>
        </p:spPr>
      </p:pic>
    </p:spTree>
  </p:cSld>
  <p:clrMapOvr>
    <a:masterClrMapping/>
  </p:clrMapOvr>
  <p:transition>
    <p:zo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chemeClr val="accent1"/>
            </a:gs>
            <a:gs pos="100000">
              <a:schemeClr val="accent1">
                <a:gamma/>
                <a:tint val="0"/>
                <a:invGamma/>
              </a:schemeClr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4230" name="Rectangle 134"/>
          <p:cNvSpPr>
            <a:spLocks noGrp="1" noRot="1" noChangeArrowheads="1"/>
          </p:cNvSpPr>
          <p:nvPr>
            <p:ph type="title"/>
          </p:nvPr>
        </p:nvSpPr>
        <p:spPr>
          <a:xfrm>
            <a:off x="1187624" y="318090"/>
            <a:ext cx="6512511" cy="1143000"/>
          </a:xfrm>
          <a:noFill/>
          <a:ln>
            <a:noFill/>
          </a:ln>
          <a:scene3d>
            <a:camera prst="orthographicFront"/>
            <a:lightRig rig="balanced" dir="t"/>
          </a:scene3d>
          <a:sp3d prstMaterial="plastic"/>
        </p:spPr>
        <p:txBody>
          <a:bodyPr vert="horz" lIns="91440" tIns="45720" rIns="91440" bIns="45720" rtlCol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28000"/>
              <a:buFont typeface="Georgia" panose="02040502050405020303" pitchFamily="18" charset="0"/>
              <a:buNone/>
              <a:defRPr/>
            </a:pPr>
            <a:r>
              <a:rPr kumimoji="0" lang="ru-RU" sz="4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Какие дорожные знаки бывают</a:t>
            </a:r>
            <a:br>
              <a:rPr kumimoji="0" lang="ru-RU" sz="4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</a:br>
            <a:br>
              <a:rPr kumimoji="0" lang="ru-RU" sz="4600" b="1" i="0" u="none" strike="noStrike" kern="1200" cap="none" spc="0" normalizeH="0" baseline="0" noProof="0" dirty="0">
                <a:ln>
                  <a:noFill/>
                </a:ln>
                <a:solidFill>
                  <a:srgbClr val="009900"/>
                </a:soli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600" b="1" i="0" u="none" strike="noStrike" kern="1200" cap="none" spc="0" normalizeH="0" baseline="0" noProof="0" dirty="0" smtClean="0">
              <a:ln>
                <a:noFill/>
              </a:ln>
              <a:solidFill>
                <a:srgbClr val="009900"/>
              </a:solidFill>
              <a:effectLst>
                <a:reflection blurRad="6350" stA="55000" endA="300" endPos="455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171" name="Picture 65" descr="светофор1"/>
          <p:cNvPicPr>
            <a:picLocks noGrp="1" noChangeAspect="1"/>
          </p:cNvPicPr>
          <p:nvPr>
            <p:ph sz="quarter" idx="13"/>
          </p:nvPr>
        </p:nvPicPr>
        <p:blipFill>
          <a:blip r:embed="rId1"/>
          <a:srcRect/>
          <a:stretch>
            <a:fillRect/>
          </a:stretch>
        </p:blipFill>
        <p:spPr>
          <a:xfrm>
            <a:off x="323850" y="188913"/>
            <a:ext cx="576263" cy="1655762"/>
          </a:xfrm>
        </p:spPr>
      </p:pic>
      <p:sp>
        <p:nvSpPr>
          <p:cNvPr id="4231" name="Rectangle 135"/>
          <p:cNvSpPr>
            <a:spLocks noGrp="1" noRot="1" noChangeArrowheads="1"/>
          </p:cNvSpPr>
          <p:nvPr>
            <p:ph type="body" idx="1"/>
          </p:nvPr>
        </p:nvSpPr>
        <p:spPr>
          <a:xfrm>
            <a:off x="914400" y="2276475"/>
            <a:ext cx="8229600" cy="3878263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/>
          <a:p>
            <a:pPr marL="228600" marR="0" lvl="0" indent="-1828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anose="02040502050405020303" pitchFamily="18" charset="0"/>
              <a:buChar char="*"/>
              <a:defRPr/>
            </a:pPr>
            <a: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ПРЕДУПРЕЖДАЮЩИЕ</a:t>
            </a:r>
            <a:endParaRPr kumimoji="0" lang="ru-RU" sz="2200" b="0" i="0" u="none" strike="noStrike" kern="1200" cap="none" spc="0" normalizeH="0" baseline="0" noProof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28600" marR="0" lvl="0" indent="-1828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anose="02040502050405020303" pitchFamily="18" charset="0"/>
              <a:buChar char="*"/>
              <a:defRPr/>
            </a:pPr>
            <a:endParaRPr kumimoji="0" lang="ru-RU" sz="2200" b="0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28600" marR="0" lvl="0" indent="-1828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anose="02040502050405020303" pitchFamily="18" charset="0"/>
              <a:buChar char="*"/>
              <a:defRPr/>
            </a:pPr>
            <a: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ЗАПРЕЩАЮЩИЕ</a:t>
            </a:r>
            <a:endParaRPr kumimoji="0" lang="ru-RU" sz="22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28600" marR="0" lvl="0" indent="-1828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anose="02040502050405020303" pitchFamily="18" charset="0"/>
              <a:buChar char="*"/>
              <a:defRPr/>
            </a:pPr>
            <a:endParaRPr kumimoji="0" lang="ru-RU" sz="22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28600" marR="0" lvl="0" indent="-1828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anose="02040502050405020303" pitchFamily="18" charset="0"/>
              <a:buChar char="*"/>
              <a:defRPr/>
            </a:pPr>
            <a: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ПРЕДПИСЫВАЮЩИЕ</a:t>
            </a:r>
            <a:endParaRPr kumimoji="0" lang="ru-RU" sz="2200" b="0" i="0" u="none" strike="noStrike" kern="1200" cap="none" spc="0" normalizeH="0" baseline="0" noProof="0" dirty="0" smtClean="0">
              <a:ln>
                <a:noFill/>
              </a:ln>
              <a:solidFill>
                <a:srgbClr val="3366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28600" marR="0" lvl="0" indent="-1828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anose="02040502050405020303" pitchFamily="18" charset="0"/>
              <a:buChar char="*"/>
              <a:defRPr/>
            </a:pPr>
            <a:endParaRPr kumimoji="0" lang="ru-RU" sz="2200" b="0" i="0" u="none" strike="noStrike" kern="1200" cap="none" spc="0" normalizeH="0" baseline="0" noProof="0" dirty="0" smtClean="0">
              <a:ln>
                <a:noFill/>
              </a:ln>
              <a:solidFill>
                <a:srgbClr val="3366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28600" marR="0" lvl="0" indent="-1828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anose="02040502050405020303" pitchFamily="18" charset="0"/>
              <a:buChar char="*"/>
              <a:defRPr/>
            </a:pPr>
            <a: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ЗНАКИ СЕРВИСА</a:t>
            </a:r>
            <a:endParaRPr kumimoji="0" lang="ru-RU" sz="2200" b="0" i="0" u="none" strike="noStrike" kern="1200" cap="none" spc="0" normalizeH="0" baseline="0" noProof="0" dirty="0" smtClean="0">
              <a:ln>
                <a:noFill/>
              </a:ln>
              <a:solidFill>
                <a:srgbClr val="0099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129" name="Picture 33" descr="image222"/>
          <p:cNvPicPr>
            <a:picLocks noChangeAspect="1"/>
          </p:cNvPicPr>
          <p:nvPr>
            <p:ph type="dgm"/>
          </p:nvPr>
        </p:nvPicPr>
        <p:blipFill>
          <a:blip r:embed="rId2"/>
          <a:srcRect/>
          <a:stretch>
            <a:fillRect/>
          </a:stretch>
        </p:blipFill>
        <p:spPr>
          <a:xfrm>
            <a:off x="5076825" y="4908550"/>
            <a:ext cx="936625" cy="1152525"/>
          </a:xfrm>
        </p:spPr>
      </p:pic>
      <p:sp>
        <p:nvSpPr>
          <p:cNvPr id="7174" name="Rectangle 24"/>
          <p:cNvSpPr/>
          <p:nvPr/>
        </p:nvSpPr>
        <p:spPr>
          <a:xfrm>
            <a:off x="808038" y="3184525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p>
            <a:endParaRPr lang="ru-RU" altLang="ru-RU" dirty="0">
              <a:latin typeface="Arial" panose="020B0604020202020204" pitchFamily="34" charset="0"/>
            </a:endParaRPr>
          </a:p>
        </p:txBody>
      </p:sp>
      <p:pic>
        <p:nvPicPr>
          <p:cNvPr id="4119" name="Picture 23" descr="http://www.1520mm.com/ua/g/93-1094/image47.gif"/>
          <p:cNvPicPr>
            <a:picLocks noChangeAspect="1"/>
          </p:cNvPicPr>
          <p:nvPr/>
        </p:nvPicPr>
        <p:blipFill>
          <a:blip r:embed="rId3" r:link="rId4"/>
          <a:stretch>
            <a:fillRect/>
          </a:stretch>
        </p:blipFill>
        <p:spPr>
          <a:xfrm>
            <a:off x="6156325" y="2025650"/>
            <a:ext cx="936625" cy="10080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6" name="Rectangle 26"/>
          <p:cNvSpPr/>
          <p:nvPr/>
        </p:nvSpPr>
        <p:spPr>
          <a:xfrm>
            <a:off x="3292475" y="3703638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p>
            <a:endParaRPr lang="ru-RU" altLang="ru-RU" dirty="0">
              <a:latin typeface="Arial" panose="020B0604020202020204" pitchFamily="34" charset="0"/>
            </a:endParaRPr>
          </a:p>
        </p:txBody>
      </p:sp>
      <p:pic>
        <p:nvPicPr>
          <p:cNvPr id="4121" name="Picture 25" descr="http://www.1520mm.com/ua/g/93-1094/image56.gif"/>
          <p:cNvPicPr>
            <a:picLocks noChangeAspect="1"/>
          </p:cNvPicPr>
          <p:nvPr/>
        </p:nvPicPr>
        <p:blipFill>
          <a:blip r:embed="rId5" r:link="rId4"/>
          <a:stretch>
            <a:fillRect/>
          </a:stretch>
        </p:blipFill>
        <p:spPr>
          <a:xfrm>
            <a:off x="4876800" y="2820988"/>
            <a:ext cx="1008063" cy="10810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35" name="Picture 39" descr="image10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37325" y="3703638"/>
            <a:ext cx="1295400" cy="12239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,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,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,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,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,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2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2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2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2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2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2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2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2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1">
                                            <p:txEl>
                                              <p:charRg st="0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231">
                                            <p:txEl>
                                              <p:charRg st="0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231">
                                            <p:txEl>
                                              <p:charRg st="0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231">
                                            <p:txEl>
                                              <p:charRg st="0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231">
                                            <p:txEl>
                                              <p:charRg st="0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231">
                                            <p:txEl>
                                              <p:charRg st="0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1">
                                            <p:txEl>
                                              <p:charRg st="17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31">
                                            <p:txEl>
                                              <p:charRg st="17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31">
                                            <p:txEl>
                                              <p:charRg st="17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231">
                                            <p:txEl>
                                              <p:charRg st="17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231">
                                            <p:txEl>
                                              <p:charRg st="17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231">
                                            <p:txEl>
                                              <p:charRg st="17" end="2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4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1">
                                            <p:txEl>
                                              <p:charRg st="30" end="4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231">
                                            <p:txEl>
                                              <p:charRg st="30" end="4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231">
                                            <p:txEl>
                                              <p:charRg st="30" end="4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231">
                                            <p:txEl>
                                              <p:charRg st="30" end="4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231">
                                            <p:txEl>
                                              <p:charRg st="30" end="4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231">
                                            <p:txEl>
                                              <p:charRg st="30" end="4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4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1">
                                            <p:txEl>
                                              <p:charRg st="46" end="6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231">
                                            <p:txEl>
                                              <p:charRg st="46" end="6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231">
                                            <p:txEl>
                                              <p:charRg st="46" end="6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231">
                                            <p:txEl>
                                              <p:charRg st="46" end="6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231">
                                            <p:txEl>
                                              <p:charRg st="46" end="6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231">
                                            <p:txEl>
                                              <p:charRg st="46" end="6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4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5128" name="Rectangle 8"/>
          <p:cNvSpPr>
            <a:spLocks noGrp="1" noRot="1" noChangeArrowheads="1"/>
          </p:cNvSpPr>
          <p:nvPr>
            <p:ph sz="quarter" idx="13"/>
          </p:nvPr>
        </p:nvSpPr>
        <p:spPr>
          <a:xfrm>
            <a:off x="395288" y="1557338"/>
            <a:ext cx="8280400" cy="3095625"/>
          </a:xfrm>
        </p:spPr>
        <p:txBody>
          <a:bodyPr vert="horz" wrap="square" lIns="91440" tIns="45720" rIns="91440" bIns="45720" numCol="1" rtlCol="0" anchor="t" anchorCtr="0" compatLnSpc="1"/>
          <a:p>
            <a:pPr eaLnBrk="1" hangingPunct="1">
              <a:lnSpc>
                <a:spcPct val="90000"/>
              </a:lnSpc>
              <a:buClr>
                <a:srgbClr val="C3260C"/>
              </a:buClr>
              <a:buSzPct val="130000"/>
              <a:buFont typeface="Wingdings" panose="05000000000000000000" pitchFamily="2" charset="2"/>
              <a:buNone/>
            </a:pPr>
            <a:r>
              <a:rPr sz="3200" b="1" dirty="0">
                <a:solidFill>
                  <a:srgbClr val="C0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Они размещаются на треугольнике белого цвета с красной окантовкой.</a:t>
            </a:r>
            <a:endParaRPr sz="3200" b="1" dirty="0">
              <a:solidFill>
                <a:srgbClr val="C00000"/>
              </a:solidFill>
              <a:effectLst>
                <a:outerShdw blurRad="38100" dist="38100" dir="2700000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Clr>
                <a:srgbClr val="C3260C"/>
              </a:buClr>
              <a:buSzPct val="130000"/>
              <a:buFont typeface="Wingdings" panose="05000000000000000000" pitchFamily="2" charset="2"/>
              <a:buNone/>
            </a:pPr>
            <a:r>
              <a:rPr sz="2400" dirty="0">
                <a:solidFill>
                  <a:srgbClr val="C0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Знак повесили с рассветом,</a:t>
            </a:r>
            <a:endParaRPr sz="2400" dirty="0">
              <a:solidFill>
                <a:srgbClr val="C00000"/>
              </a:solidFill>
              <a:effectLst>
                <a:outerShdw blurRad="38100" dist="38100" dir="2700000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Clr>
                <a:srgbClr val="C3260C"/>
              </a:buClr>
              <a:buSzPct val="130000"/>
              <a:buFont typeface="Wingdings" panose="05000000000000000000" pitchFamily="2" charset="2"/>
              <a:buNone/>
            </a:pPr>
            <a:r>
              <a:rPr sz="2400" dirty="0">
                <a:solidFill>
                  <a:srgbClr val="C0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Чтобы каждый знал об этом.</a:t>
            </a:r>
            <a:endParaRPr sz="2400" dirty="0">
              <a:solidFill>
                <a:srgbClr val="C00000"/>
              </a:solidFill>
              <a:effectLst>
                <a:outerShdw blurRad="38100" dist="38100" dir="2700000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Clr>
                <a:srgbClr val="C3260C"/>
              </a:buClr>
              <a:buSzPct val="130000"/>
              <a:buFont typeface="Wingdings" panose="05000000000000000000" pitchFamily="2" charset="2"/>
              <a:buNone/>
            </a:pPr>
            <a:r>
              <a:rPr sz="2400" dirty="0">
                <a:solidFill>
                  <a:srgbClr val="C0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Здесь ремонт идёт дороги,</a:t>
            </a:r>
            <a:endParaRPr sz="2400" dirty="0">
              <a:solidFill>
                <a:srgbClr val="C00000"/>
              </a:solidFill>
              <a:effectLst>
                <a:outerShdw blurRad="38100" dist="38100" dir="2700000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Clr>
                <a:srgbClr val="C3260C"/>
              </a:buClr>
              <a:buSzPct val="130000"/>
              <a:buFont typeface="Wingdings" panose="05000000000000000000" pitchFamily="2" charset="2"/>
              <a:buNone/>
            </a:pPr>
            <a:r>
              <a:rPr sz="2400" dirty="0">
                <a:solidFill>
                  <a:srgbClr val="C0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Берегите свои ноги!</a:t>
            </a:r>
            <a:endParaRPr sz="2400" dirty="0">
              <a:solidFill>
                <a:srgbClr val="C00000"/>
              </a:solidFill>
              <a:effectLst>
                <a:outerShdw blurRad="38100" dist="38100" dir="2700000">
                  <a:srgbClr val="000000"/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133" name="Rectangle 13"/>
          <p:cNvSpPr>
            <a:spLocks noGrp="1" noRot="1" noChangeArrowheads="1"/>
          </p:cNvSpPr>
          <p:nvPr>
            <p:ph sz="quarter" idx="14"/>
          </p:nvPr>
        </p:nvSpPr>
        <p:spPr>
          <a:xfrm>
            <a:off x="323850" y="4292600"/>
            <a:ext cx="4392613" cy="2087563"/>
          </a:xfrm>
        </p:spPr>
        <p:txBody>
          <a:bodyPr vert="horz" wrap="square" lIns="91440" tIns="45720" rIns="91440" bIns="45720" numCol="1" rtlCol="0" anchor="t" anchorCtr="0" compatLnSpc="1">
            <a:noAutofit/>
          </a:bodyPr>
          <a:p>
            <a:pPr eaLnBrk="1" hangingPunct="1">
              <a:lnSpc>
                <a:spcPct val="90000"/>
              </a:lnSpc>
              <a:buClr>
                <a:srgbClr val="C3260C"/>
              </a:buClr>
              <a:buSzPct val="130000"/>
              <a:buFont typeface="Wingdings" panose="05000000000000000000" pitchFamily="2" charset="2"/>
              <a:buNone/>
            </a:pPr>
            <a:r>
              <a:rPr sz="2400" dirty="0">
                <a:solidFill>
                  <a:srgbClr val="C0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Знак людей предупреждает,</a:t>
            </a:r>
            <a:endParaRPr sz="2400" dirty="0">
              <a:solidFill>
                <a:srgbClr val="C00000"/>
              </a:solidFill>
              <a:effectLst>
                <a:outerShdw blurRad="38100" dist="38100" dir="2700000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Clr>
                <a:srgbClr val="C3260C"/>
              </a:buClr>
              <a:buSzPct val="130000"/>
              <a:buFont typeface="Wingdings" panose="05000000000000000000" pitchFamily="2" charset="2"/>
              <a:buNone/>
            </a:pPr>
            <a:r>
              <a:rPr sz="2400" dirty="0">
                <a:solidFill>
                  <a:srgbClr val="C0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 несчастья ограждает:</a:t>
            </a:r>
            <a:endParaRPr sz="2400" dirty="0">
              <a:solidFill>
                <a:srgbClr val="C00000"/>
              </a:solidFill>
              <a:effectLst>
                <a:outerShdw blurRad="38100" dist="38100" dir="2700000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Clr>
                <a:srgbClr val="C3260C"/>
              </a:buClr>
              <a:buSzPct val="130000"/>
              <a:buFont typeface="Wingdings" panose="05000000000000000000" pitchFamily="2" charset="2"/>
              <a:buNone/>
            </a:pPr>
            <a:r>
              <a:rPr sz="2400" dirty="0">
                <a:solidFill>
                  <a:srgbClr val="C0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«Переезд». Вовсю глядите!</a:t>
            </a:r>
            <a:endParaRPr sz="2400" dirty="0">
              <a:solidFill>
                <a:srgbClr val="C00000"/>
              </a:solidFill>
              <a:effectLst>
                <a:outerShdw blurRad="38100" dist="38100" dir="2700000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Clr>
                <a:srgbClr val="C3260C"/>
              </a:buClr>
              <a:buSzPct val="130000"/>
              <a:buFont typeface="Wingdings" panose="05000000000000000000" pitchFamily="2" charset="2"/>
              <a:buNone/>
            </a:pPr>
            <a:r>
              <a:rPr sz="2400" dirty="0">
                <a:solidFill>
                  <a:srgbClr val="C0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 шлагбаумом следите!»</a:t>
            </a:r>
            <a:endParaRPr sz="2400" dirty="0">
              <a:solidFill>
                <a:srgbClr val="C00000"/>
              </a:solidFill>
              <a:effectLst>
                <a:outerShdw blurRad="38100" dist="38100" dir="2700000">
                  <a:srgbClr val="000000"/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0244" name="WordArt 14"/>
          <p:cNvSpPr>
            <a:spLocks noTextEdit="1"/>
          </p:cNvSpPr>
          <p:nvPr/>
        </p:nvSpPr>
        <p:spPr>
          <a:xfrm>
            <a:off x="2339975" y="260350"/>
            <a:ext cx="4752975" cy="1368425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  <a:normAutofit/>
          </a:bodyPr>
          <a:p>
            <a:pPr algn="ctr" eaLnBrk="0" hangingPunct="0"/>
            <a:r>
              <a:rPr lang="ru-RU" altLang="en-US" sz="3600">
                <a:ln w="9525" cap="flat" cmpd="sng">
                  <a:solidFill>
                    <a:srgbClr val="FFFF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568D11"/>
                </a:solidFill>
                <a:latin typeface="Impact" panose="020B0806030902050204" charset="0"/>
                <a:ea typeface="Impact" panose="020B0806030902050204" charset="0"/>
              </a:rPr>
              <a:t>ПРЕДУПРЕЖДАЮЩИЕ</a:t>
            </a:r>
            <a:endParaRPr lang="ru-RU" altLang="en-US" sz="3600">
              <a:ln w="9525" cap="flat" cmpd="sng">
                <a:solidFill>
                  <a:srgbClr val="FFFF00"/>
                </a:solidFill>
                <a:prstDash val="solid"/>
                <a:headEnd type="none" w="med" len="med"/>
                <a:tailEnd type="none" w="med" len="med"/>
              </a:ln>
              <a:solidFill>
                <a:srgbClr val="568D11"/>
              </a:solidFill>
              <a:latin typeface="Impact" panose="020B0806030902050204" charset="0"/>
              <a:ea typeface="Impact" panose="020B0806030902050204" charset="0"/>
            </a:endParaRPr>
          </a:p>
        </p:txBody>
      </p:sp>
      <p:pic>
        <p:nvPicPr>
          <p:cNvPr id="5136" name="Picture 16" descr="sn1_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4088" y="2816225"/>
            <a:ext cx="1133475" cy="10810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38" name="Picture 18" descr="crossbuck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3438" y="5013325"/>
            <a:ext cx="1285875" cy="11350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47" name="Picture 8" descr="http://kuruh.ru/znaki/1.8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64413" y="5016500"/>
            <a:ext cx="1293812" cy="11318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48" name="Picture 10" descr="http://kuruh.ru/znaki/1.10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62688" y="3952875"/>
            <a:ext cx="1227137" cy="10604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49" name="Picture 12" descr="http://kuruh.ru/znaki/1.15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75463" y="2436813"/>
            <a:ext cx="1066800" cy="9207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9"/>
                            </p:stCondLst>
                            <p:childTnLst>
                              <p:par>
                                <p:cTn id="1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>
                                            <p:txEl>
                                              <p:charRg st="0" end="6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28">
                                            <p:txEl>
                                              <p:charRg st="0" end="6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28">
                                            <p:txEl>
                                              <p:charRg st="0" end="6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79"/>
                            </p:stCondLst>
                            <p:childTnLst>
                              <p:par>
                                <p:cTn id="1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>
                                            <p:txEl>
                                              <p:charRg st="67" end="9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128">
                                            <p:txEl>
                                              <p:charRg st="67" end="9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128">
                                            <p:txEl>
                                              <p:charRg st="67" end="9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>
                                            <p:txEl>
                                              <p:charRg st="94" end="1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28">
                                            <p:txEl>
                                              <p:charRg st="94" end="12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128">
                                            <p:txEl>
                                              <p:charRg st="94" end="12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>
                                            <p:txEl>
                                              <p:charRg st="121" end="14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128">
                                            <p:txEl>
                                              <p:charRg st="121" end="14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128">
                                            <p:txEl>
                                              <p:charRg st="121" end="14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>
                                            <p:txEl>
                                              <p:charRg st="147" end="16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128">
                                            <p:txEl>
                                              <p:charRg st="147" end="16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128">
                                            <p:txEl>
                                              <p:charRg st="147" end="16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79"/>
                            </p:stCondLst>
                            <p:childTnLst>
                              <p:par>
                                <p:cTn id="3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>
                                            <p:txEl>
                                              <p:charRg st="0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133">
                                            <p:txEl>
                                              <p:charRg st="0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133">
                                            <p:txEl>
                                              <p:charRg st="0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>
                                            <p:txEl>
                                              <p:charRg st="26" end="5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133">
                                            <p:txEl>
                                              <p:charRg st="26" end="5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33">
                                            <p:txEl>
                                              <p:charRg st="26" end="5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>
                                            <p:txEl>
                                              <p:charRg st="50" end="7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133">
                                            <p:txEl>
                                              <p:charRg st="50" end="7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133">
                                            <p:txEl>
                                              <p:charRg st="50" end="7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>
                                            <p:txEl>
                                              <p:charRg st="76" end="10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133">
                                            <p:txEl>
                                              <p:charRg st="76" end="10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133">
                                            <p:txEl>
                                              <p:charRg st="76" end="10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79"/>
                            </p:stCondLst>
                            <p:childTnLst>
                              <p:par>
                                <p:cTn id="50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800" decel="1000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800" decel="100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,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,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800" decel="100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79"/>
                            </p:stCondLst>
                            <p:childTnLst>
                              <p:par>
                                <p:cTn id="5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5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79"/>
                            </p:stCondLst>
                            <p:childTnLst>
                              <p:par>
                                <p:cTn id="63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79"/>
                            </p:stCondLst>
                            <p:childTnLst>
                              <p:par>
                                <p:cTn id="68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,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,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079"/>
                            </p:stCondLst>
                            <p:childTnLst>
                              <p:par>
                                <p:cTn id="7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WordArt 14"/>
          <p:cNvSpPr>
            <a:spLocks noTextEdit="1"/>
          </p:cNvSpPr>
          <p:nvPr/>
        </p:nvSpPr>
        <p:spPr>
          <a:xfrm>
            <a:off x="2339975" y="260350"/>
            <a:ext cx="4752975" cy="1368425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  <a:normAutofit/>
          </a:bodyPr>
          <a:p>
            <a:pPr algn="ctr" eaLnBrk="0" hangingPunct="0"/>
            <a:r>
              <a:rPr lang="ru-RU" altLang="en-US" sz="3600">
                <a:ln w="9525" cap="flat" cmpd="sng">
                  <a:solidFill>
                    <a:srgbClr val="FFFF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Impact" panose="020B0806030902050204" charset="0"/>
                <a:ea typeface="Impact" panose="020B0806030902050204" charset="0"/>
              </a:rPr>
              <a:t>Запрещающие</a:t>
            </a:r>
            <a:endParaRPr lang="ru-RU" altLang="en-US" sz="3600">
              <a:ln w="9525" cap="flat" cmpd="sng">
                <a:solidFill>
                  <a:srgbClr val="FFFF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0000"/>
              </a:solidFill>
              <a:latin typeface="Impact" panose="020B0806030902050204" charset="0"/>
              <a:ea typeface="Impact" panose="020B0806030902050204" charset="0"/>
            </a:endParaRPr>
          </a:p>
        </p:txBody>
      </p:sp>
      <p:pic>
        <p:nvPicPr>
          <p:cNvPr id="11267" name="Picture 2" descr="Въезд запрещен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9750" y="549275"/>
            <a:ext cx="790575" cy="7905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68" name="Picture 3" descr="Движение запрещено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6750" y="2032000"/>
            <a:ext cx="881063" cy="8826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70" name="Picture 5" descr="Движение грузовых автомобилей запрещено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97813" y="3097213"/>
            <a:ext cx="987425" cy="9874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71" name="Picture 6" descr="Движение мотоциклов запрещено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97813" y="639763"/>
            <a:ext cx="987425" cy="9874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72" name="Picture 10" descr="Движение на велосипедах запрещено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81925" y="4981575"/>
            <a:ext cx="1044575" cy="10445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73" name="Picture 11" descr="Движение пешеходов запрещено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80125" y="5418138"/>
            <a:ext cx="1217613" cy="12160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149225" y="1397000"/>
            <a:ext cx="7566025" cy="5508625"/>
          </a:xfrm>
          <a:prstGeom prst="rect">
            <a:avLst/>
          </a:prstGeom>
        </p:spPr>
        <p:txBody>
          <a:bodyPr>
            <a:spAutoFit/>
          </a:bodyPr>
          <a:p>
            <a:pPr>
              <a:buNone/>
            </a:pPr>
            <a:r>
              <a:rPr sz="3200" dirty="0">
                <a:solidFill>
                  <a:srgbClr val="073C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Запрещающие знаки вводят или отменяют определенные ограничения движения.</a:t>
            </a:r>
            <a:endParaRPr sz="3200" dirty="0">
              <a:solidFill>
                <a:srgbClr val="073C6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sz="3200" dirty="0">
                <a:solidFill>
                  <a:srgbClr val="C00000"/>
                </a:solidFill>
                <a:latin typeface="Arial" panose="020B0604020202020204" pitchFamily="34" charset="0"/>
              </a:rPr>
              <a:t>Круглый знак, запоминай,</a:t>
            </a:r>
            <a:br>
              <a:rPr sz="3200" dirty="0">
                <a:solidFill>
                  <a:srgbClr val="C00000"/>
                </a:solidFill>
                <a:latin typeface="Arial" panose="020B0604020202020204" pitchFamily="34" charset="0"/>
              </a:rPr>
            </a:br>
            <a:r>
              <a:rPr sz="3200" dirty="0">
                <a:solidFill>
                  <a:srgbClr val="C00000"/>
                </a:solidFill>
                <a:latin typeface="Arial" panose="020B0604020202020204" pitchFamily="34" charset="0"/>
              </a:rPr>
              <a:t>На дороге не зевай!</a:t>
            </a:r>
            <a:br>
              <a:rPr sz="3200" dirty="0">
                <a:solidFill>
                  <a:srgbClr val="C00000"/>
                </a:solidFill>
                <a:latin typeface="Arial" panose="020B0604020202020204" pitchFamily="34" charset="0"/>
              </a:rPr>
            </a:br>
            <a:r>
              <a:rPr sz="3200" dirty="0">
                <a:solidFill>
                  <a:srgbClr val="C00000"/>
                </a:solidFill>
                <a:latin typeface="Arial" panose="020B0604020202020204" pitchFamily="34" charset="0"/>
              </a:rPr>
              <a:t>Запрещает он движенье,</a:t>
            </a:r>
            <a:br>
              <a:rPr sz="3200" dirty="0">
                <a:solidFill>
                  <a:srgbClr val="C00000"/>
                </a:solidFill>
                <a:latin typeface="Arial" panose="020B0604020202020204" pitchFamily="34" charset="0"/>
              </a:rPr>
            </a:br>
            <a:r>
              <a:rPr sz="3200" dirty="0">
                <a:solidFill>
                  <a:srgbClr val="C00000"/>
                </a:solidFill>
                <a:latin typeface="Arial" panose="020B0604020202020204" pitchFamily="34" charset="0"/>
              </a:rPr>
              <a:t>И даёт ограниченья.</a:t>
            </a:r>
            <a:br>
              <a:rPr sz="3200" dirty="0">
                <a:solidFill>
                  <a:srgbClr val="C00000"/>
                </a:solidFill>
                <a:latin typeface="Arial" panose="020B0604020202020204" pitchFamily="34" charset="0"/>
              </a:rPr>
            </a:br>
            <a:r>
              <a:rPr sz="3200" dirty="0">
                <a:solidFill>
                  <a:srgbClr val="C00000"/>
                </a:solidFill>
                <a:latin typeface="Arial" panose="020B0604020202020204" pitchFamily="34" charset="0"/>
              </a:rPr>
              <a:t>Знак такой запоминай,</a:t>
            </a:r>
            <a:br>
              <a:rPr sz="3200" dirty="0">
                <a:solidFill>
                  <a:srgbClr val="C00000"/>
                </a:solidFill>
                <a:latin typeface="Arial" panose="020B0604020202020204" pitchFamily="34" charset="0"/>
              </a:rPr>
            </a:br>
            <a:r>
              <a:rPr sz="3200" dirty="0">
                <a:solidFill>
                  <a:srgbClr val="C00000"/>
                </a:solidFill>
                <a:latin typeface="Arial" panose="020B0604020202020204" pitchFamily="34" charset="0"/>
              </a:rPr>
              <a:t>Закон дорог ты соблюдай.</a:t>
            </a:r>
            <a:endParaRPr sz="3200" dirty="0">
              <a:solidFill>
                <a:srgbClr val="C00000"/>
              </a:solidFill>
              <a:latin typeface="Arial" panose="020B0604020202020204" pitchFamily="34" charset="0"/>
            </a:endParaRPr>
          </a:p>
          <a:p>
            <a:pPr>
              <a:buNone/>
            </a:pPr>
            <a:br>
              <a:rPr sz="3200" dirty="0">
                <a:solidFill>
                  <a:srgbClr val="C00000"/>
                </a:solidFill>
                <a:latin typeface="Arial" panose="020B0604020202020204" pitchFamily="34" charset="0"/>
              </a:rPr>
            </a:br>
            <a:br>
              <a:rPr sz="3200" dirty="0">
                <a:latin typeface="Arial" panose="020B0604020202020204" pitchFamily="34" charset="0"/>
              </a:rPr>
            </a:br>
            <a:endParaRPr sz="3200" dirty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1269" name="Picture 4" descr="Движение механических транспортных средств запрещено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67400" y="3611563"/>
            <a:ext cx="1081088" cy="10810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Прямоугольник 10"/>
          <p:cNvSpPr/>
          <p:nvPr/>
        </p:nvSpPr>
        <p:spPr>
          <a:xfrm>
            <a:off x="285750" y="5572125"/>
            <a:ext cx="5429250" cy="954088"/>
          </a:xfrm>
          <a:prstGeom prst="rect">
            <a:avLst/>
          </a:prstGeom>
        </p:spPr>
        <p:txBody>
          <a:bodyPr>
            <a:spAutoFit/>
          </a:bodyPr>
          <a:p>
            <a:pPr>
              <a:buFont typeface="Wingdings" panose="05000000000000000000" pitchFamily="2" charset="2"/>
              <a:buNone/>
            </a:pPr>
            <a:r>
              <a:rPr sz="2800" b="1" i="1" dirty="0">
                <a:solidFill>
                  <a:srgbClr val="31489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для </a:t>
            </a:r>
            <a:r>
              <a:rPr sz="2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«Запрещающих» </a:t>
            </a:r>
            <a:r>
              <a:rPr sz="2800" b="1" i="1" dirty="0">
                <a:solidFill>
                  <a:srgbClr val="31489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знаков выбрали красный цвет ?</a:t>
            </a:r>
            <a:endParaRPr sz="2800" b="1" i="1" dirty="0">
              <a:solidFill>
                <a:srgbClr val="31489F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0" end="7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charRg st="0" end="7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charRg st="0" end="7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73" end="20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charRg st="73" end="20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charRg st="73" end="20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208" end="2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charRg st="208" end="2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charRg st="208" end="2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8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2" dur="10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7175" name="Rectangle 7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827088" y="1557338"/>
            <a:ext cx="7993063" cy="2695575"/>
          </a:xfrm>
        </p:spPr>
        <p:txBody>
          <a:bodyPr vert="horz" wrap="square" lIns="91440" tIns="45720" rIns="91440" bIns="45720" numCol="1" rtlCol="0" anchor="t" anchorCtr="0" compatLnSpc="1">
            <a:noAutofit/>
          </a:bodyPr>
          <a:lstStyle>
            <a:lvl1pPr lvl="0">
              <a:buClr>
                <a:srgbClr val="C3260C"/>
              </a:buClr>
              <a:buSzPct val="130000"/>
              <a:buFont typeface="Georgia" panose="02040502050405020303" pitchFamily="18" charset="0"/>
              <a:defRPr sz="2000"/>
            </a:lvl1pPr>
            <a:lvl2pPr lvl="1">
              <a:buClr>
                <a:srgbClr val="C3260C"/>
              </a:buClr>
              <a:buSzPct val="130000"/>
              <a:buFont typeface="Georgia" panose="02040502050405020303" pitchFamily="18" charset="0"/>
              <a:defRPr sz="1800"/>
            </a:lvl2pPr>
            <a:lvl3pPr lvl="2">
              <a:buClr>
                <a:srgbClr val="C3260C"/>
              </a:buClr>
              <a:buSzPct val="130000"/>
              <a:buFont typeface="Georgia" panose="02040502050405020303" pitchFamily="18" charset="0"/>
              <a:defRPr sz="2000"/>
            </a:lvl3pPr>
            <a:lvl4pPr lvl="3">
              <a:buClr>
                <a:srgbClr val="C3260C"/>
              </a:buClr>
              <a:buSzPct val="130000"/>
              <a:buFont typeface="Georgia" panose="02040502050405020303" pitchFamily="18" charset="0"/>
              <a:defRPr sz="1400"/>
            </a:lvl4pPr>
            <a:lvl5pPr lvl="4">
              <a:buClr>
                <a:srgbClr val="C3260C"/>
              </a:buClr>
              <a:buSzPct val="130000"/>
              <a:buFont typeface="Georgia" panose="02040502050405020303" pitchFamily="18" charset="0"/>
              <a:defRPr sz="1200"/>
            </a:lvl5pPr>
          </a:lstStyle>
          <a:p>
            <a:pPr lvl="0" eaLnBrk="1" hangingPunct="1">
              <a:buFont typeface="Wingdings" panose="05000000000000000000" pitchFamily="2" charset="2"/>
              <a:buNone/>
            </a:pPr>
            <a:r>
              <a:rPr sz="3200" b="1" dirty="0">
                <a:solidFill>
                  <a:srgbClr val="821A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Эти знаки на фоне  голубого цвета. </a:t>
            </a:r>
            <a:endParaRPr sz="3200" b="1" dirty="0">
              <a:solidFill>
                <a:srgbClr val="821A0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1" hangingPunct="1">
              <a:buFont typeface="Wingdings" panose="05000000000000000000" pitchFamily="2" charset="2"/>
              <a:buNone/>
            </a:pPr>
            <a:r>
              <a:rPr sz="3200" b="1" dirty="0">
                <a:solidFill>
                  <a:srgbClr val="821A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Они разрешают, предписывают движение</a:t>
            </a:r>
            <a:endParaRPr sz="3200" b="1" dirty="0">
              <a:solidFill>
                <a:srgbClr val="821A0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1" hangingPunct="1">
              <a:buFont typeface="Wingdings" panose="05000000000000000000" pitchFamily="2" charset="2"/>
              <a:buNone/>
            </a:pPr>
            <a:r>
              <a:rPr sz="3200" b="1" dirty="0">
                <a:solidFill>
                  <a:srgbClr val="821A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указанном направлении, указывают</a:t>
            </a:r>
            <a:endParaRPr sz="3200" b="1" dirty="0">
              <a:solidFill>
                <a:srgbClr val="821A0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1" hangingPunct="1">
              <a:buFont typeface="Wingdings" panose="05000000000000000000" pitchFamily="2" charset="2"/>
              <a:buNone/>
            </a:pPr>
            <a:r>
              <a:rPr sz="3200" b="1" dirty="0">
                <a:solidFill>
                  <a:srgbClr val="821A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велосипедную дорожку, для пешеходов.</a:t>
            </a:r>
            <a:endParaRPr sz="3200" b="1" dirty="0">
              <a:solidFill>
                <a:srgbClr val="821A08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195" name="WordArt 4"/>
          <p:cNvSpPr>
            <a:spLocks noTextEdit="1"/>
          </p:cNvSpPr>
          <p:nvPr/>
        </p:nvSpPr>
        <p:spPr>
          <a:xfrm>
            <a:off x="2124075" y="260350"/>
            <a:ext cx="5400675" cy="1296988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  <a:normAutofit/>
          </a:bodyPr>
          <a:p>
            <a:pPr algn="ctr" eaLnBrk="0" hangingPunct="0"/>
            <a:r>
              <a:rPr lang="ru-RU" altLang="en-US" sz="3600">
                <a:ln w="9525" cap="flat" cmpd="sng">
                  <a:solidFill>
                    <a:srgbClr val="0000FF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00FF"/>
                </a:solidFill>
                <a:latin typeface="Impact" panose="020B0806030902050204" charset="0"/>
                <a:ea typeface="Impact" panose="020B0806030902050204" charset="0"/>
              </a:rPr>
              <a:t>ПРЕДПИСЫВАЮЩИЕ</a:t>
            </a:r>
            <a:endParaRPr lang="ru-RU" altLang="en-US" sz="3600">
              <a:ln w="9525" cap="flat" cmpd="sng">
                <a:solidFill>
                  <a:srgbClr val="0000FF"/>
                </a:solidFill>
                <a:prstDash val="solid"/>
                <a:headEnd type="none" w="med" len="med"/>
                <a:tailEnd type="none" w="med" len="med"/>
              </a:ln>
              <a:solidFill>
                <a:srgbClr val="0000FF"/>
              </a:solidFill>
              <a:latin typeface="Impact" panose="020B0806030902050204" charset="0"/>
              <a:ea typeface="Impact" panose="020B0806030902050204" charset="0"/>
            </a:endParaRPr>
          </a:p>
        </p:txBody>
      </p:sp>
      <p:pic>
        <p:nvPicPr>
          <p:cNvPr id="8196" name="Picture 14" descr="http://kuruh.ru/znaki/4.4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5113" y="4168775"/>
            <a:ext cx="1033462" cy="1000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197" name="Picture 16" descr="http://kuruh.ru/znaki/4.5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313" y="320675"/>
            <a:ext cx="1154112" cy="11763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198" name="Picture 18" descr="http://kuruh.ru/znaki/5.15.1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4213" y="4168775"/>
            <a:ext cx="2351087" cy="11763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199" name="Picture 20" descr="http://kuruh.ru/znaki/5.16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49700" y="4252913"/>
            <a:ext cx="890588" cy="12382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200" name="Picture 22" descr="http://kuruh.ru/znaki/5.19.2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39988" y="5491163"/>
            <a:ext cx="1189037" cy="11906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201" name="Picture 24" descr="http://kuruh.ru/znaki/6.4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19700" y="5572125"/>
            <a:ext cx="1012825" cy="10302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202" name="Picture 26" descr="http://kuruh.ru/znaki/6.6.gi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56325" y="4252913"/>
            <a:ext cx="1165225" cy="11461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,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,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100"/>
                            </p:stCondLst>
                            <p:childTnLst>
                              <p:par>
                                <p:cTn id="14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>
                                            <p:txEl>
                                              <p:charRg st="0" end="3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5">
                                            <p:txEl>
                                              <p:charRg st="0" end="3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175">
                                            <p:txEl>
                                              <p:charRg st="0" end="3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175">
                                            <p:txEl>
                                              <p:charRg st="0" end="3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>
                                            <p:txEl>
                                              <p:charRg st="36" end="7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175">
                                            <p:txEl>
                                              <p:charRg st="36" end="7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75">
                                            <p:txEl>
                                              <p:charRg st="36" end="7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175">
                                            <p:txEl>
                                              <p:charRg st="36" end="7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>
                                            <p:txEl>
                                              <p:charRg st="73" end="10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175">
                                            <p:txEl>
                                              <p:charRg st="73" end="10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175">
                                            <p:txEl>
                                              <p:charRg st="73" end="10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175">
                                            <p:txEl>
                                              <p:charRg st="73" end="10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>
                                            <p:txEl>
                                              <p:charRg st="108" end="14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175">
                                            <p:txEl>
                                              <p:charRg st="108" end="14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175">
                                            <p:txEl>
                                              <p:charRg st="108" end="14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175">
                                            <p:txEl>
                                              <p:charRg st="108" end="14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100"/>
                            </p:stCondLst>
                            <p:childTnLst>
                              <p:par>
                                <p:cTn id="3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800" decel="100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800" decel="100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,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,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800" decel="100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800" decel="100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,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,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,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9218" name="Rectangle 5"/>
          <p:cNvSpPr>
            <a:spLocks noGrp="1" noRot="1"/>
          </p:cNvSpPr>
          <p:nvPr>
            <p:ph sz="quarter" idx="13"/>
          </p:nvPr>
        </p:nvSpPr>
        <p:spPr>
          <a:xfrm>
            <a:off x="611188" y="1628775"/>
            <a:ext cx="8208962" cy="2305050"/>
          </a:xfrm>
        </p:spPr>
        <p:txBody>
          <a:bodyPr vert="horz" wrap="square" lIns="91440" tIns="45720" rIns="91440" bIns="45720" anchor="t" anchorCtr="0"/>
          <a:p>
            <a:pPr eaLnBrk="1" hangingPunct="1">
              <a:buClr>
                <a:srgbClr val="C3260C"/>
              </a:buClr>
              <a:buSzPct val="130000"/>
              <a:buFont typeface="Wingdings" panose="05000000000000000000" pitchFamily="2" charset="2"/>
              <a:buNone/>
            </a:pPr>
            <a:r>
              <a:rPr lang="ru-RU" altLang="ru-RU" sz="32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Они размещены на квадратах, которые нарисованы на синем прямоугольнике. Рисунки сделаны чёрной  или красной краской и говорят о значении этого знака.</a:t>
            </a:r>
            <a:endParaRPr lang="ru-RU" altLang="ru-RU" sz="32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Clr>
                <a:srgbClr val="C3260C"/>
              </a:buClr>
              <a:buSzPct val="130000"/>
              <a:buFont typeface="Wingdings" panose="05000000000000000000" pitchFamily="2" charset="2"/>
              <a:buNone/>
            </a:pPr>
            <a:endParaRPr lang="ru-RU" altLang="ru-RU" sz="3200" b="1" i="1" dirty="0">
              <a:solidFill>
                <a:srgbClr val="C00000"/>
              </a:solidFill>
            </a:endParaRPr>
          </a:p>
          <a:p>
            <a:pPr eaLnBrk="1" hangingPunct="1">
              <a:buClr>
                <a:srgbClr val="C3260C"/>
              </a:buClr>
              <a:buSzPct val="130000"/>
              <a:buFont typeface="Wingdings" panose="05000000000000000000" pitchFamily="2" charset="2"/>
              <a:buNone/>
            </a:pPr>
            <a:endParaRPr lang="ru-RU" altLang="ru-RU" sz="1800" dirty="0"/>
          </a:p>
        </p:txBody>
      </p:sp>
      <p:sp>
        <p:nvSpPr>
          <p:cNvPr id="9219" name="WordArt 7"/>
          <p:cNvSpPr>
            <a:spLocks noTextEdit="1"/>
          </p:cNvSpPr>
          <p:nvPr/>
        </p:nvSpPr>
        <p:spPr>
          <a:xfrm>
            <a:off x="2555875" y="260350"/>
            <a:ext cx="4103688" cy="1152525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  <a:normAutofit/>
          </a:bodyPr>
          <a:p>
            <a:pPr algn="ctr" eaLnBrk="0" hangingPunct="0"/>
            <a:r>
              <a:rPr lang="ru-RU" altLang="en-US" sz="3600"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00FF"/>
                </a:solidFill>
                <a:latin typeface="Impact" panose="020B0806030902050204" charset="0"/>
                <a:ea typeface="Impact" panose="020B0806030902050204" charset="0"/>
              </a:rPr>
              <a:t>ЗНАКИ СЕРВИСА</a:t>
            </a:r>
            <a:endParaRPr lang="ru-RU" altLang="en-US" sz="3600"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  <a:solidFill>
                <a:srgbClr val="0000FF"/>
              </a:solidFill>
              <a:latin typeface="Impact" panose="020B0806030902050204" charset="0"/>
              <a:ea typeface="Impact" panose="020B0806030902050204" charset="0"/>
            </a:endParaRPr>
          </a:p>
        </p:txBody>
      </p:sp>
      <p:pic>
        <p:nvPicPr>
          <p:cNvPr id="8202" name="Picture 10" descr="sn6_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188" y="3890963"/>
            <a:ext cx="779462" cy="1295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204" name="Picture 12" descr="sn6_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3888" y="5270500"/>
            <a:ext cx="777875" cy="12382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22" name="Picture 8" descr="http://kuruh.ru/znaki/7.3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59075" y="3886200"/>
            <a:ext cx="949325" cy="14144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23" name="Picture 10" descr="http://kuruh.ru/znaki/7.5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11300" y="5186363"/>
            <a:ext cx="942975" cy="14065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24" name="Picture 12" descr="http://kuruh.ru/znaki/7.12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97513" y="3890963"/>
            <a:ext cx="989012" cy="14589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25" name="Picture 14" descr="http://kuruh.ru/znaki/7.11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35825" y="5180013"/>
            <a:ext cx="881063" cy="12795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charRg st="0" end="15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charRg st="0" end="15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charRg st="0" end="15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218">
                                            <p:txEl>
                                              <p:charRg st="0" end="15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,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,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6" dur="10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CC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2290" name="Rectangle 6"/>
          <p:cNvSpPr/>
          <p:nvPr/>
        </p:nvSpPr>
        <p:spPr>
          <a:xfrm>
            <a:off x="3309938" y="3233738"/>
            <a:ext cx="2524125" cy="244475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p>
            <a:pPr algn="ctr"/>
            <a:r>
              <a:rPr lang="ru-RU" altLang="ru-RU" sz="1000" dirty="0">
                <a:latin typeface="Arial" panose="020B0604020202020204" pitchFamily="34" charset="0"/>
                <a:cs typeface="Arial" panose="020B0604020202020204" pitchFamily="34" charset="0"/>
              </a:rPr>
              <a:t>                                                                   </a:t>
            </a:r>
            <a:endParaRPr lang="ru-RU" altLang="ru-RU" sz="1000" dirty="0"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12291" name="WordArt 22"/>
          <p:cNvSpPr>
            <a:spLocks noTextEdit="1"/>
          </p:cNvSpPr>
          <p:nvPr/>
        </p:nvSpPr>
        <p:spPr>
          <a:xfrm>
            <a:off x="1331913" y="404813"/>
            <a:ext cx="7056437" cy="720725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  <a:normAutofit/>
          </a:bodyPr>
          <a:p>
            <a:pPr algn="ctr" eaLnBrk="0" hangingPunct="0"/>
            <a:r>
              <a:rPr lang="ru-RU" altLang="en-US" sz="3600">
                <a:ln w="9525" cap="flat" cmpd="sng">
                  <a:solidFill>
                    <a:srgbClr val="339966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3399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Подумай и ответь!</a:t>
            </a:r>
            <a:endParaRPr lang="ru-RU" altLang="en-US" sz="3600">
              <a:ln w="9525" cap="flat" cmpd="sng">
                <a:solidFill>
                  <a:srgbClr val="339966"/>
                </a:solidFill>
                <a:prstDash val="solid"/>
                <a:headEnd type="none" w="med" len="med"/>
                <a:tailEnd type="none" w="med" len="med"/>
              </a:ln>
              <a:solidFill>
                <a:srgbClr val="339966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3316" name="TextBox 1"/>
          <p:cNvSpPr txBox="1"/>
          <p:nvPr/>
        </p:nvSpPr>
        <p:spPr>
          <a:xfrm>
            <a:off x="350838" y="1316038"/>
            <a:ext cx="4365625" cy="461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342900" indent="-342900">
              <a:buAutoNum type="arabicPeriod"/>
            </a:pPr>
            <a:r>
              <a:rPr lang="ru-RU" alt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Велосипедная  дорожка</a:t>
            </a:r>
            <a:endParaRPr lang="ru-RU" altLang="ru-RU" sz="2400" b="1" dirty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3317" name="Picture 8" descr="http://kuruh.ru/znaki/4.4.gi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413250" y="1254125"/>
            <a:ext cx="893763" cy="8651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8" name="Прямоугольник 2"/>
          <p:cNvSpPr/>
          <p:nvPr/>
        </p:nvSpPr>
        <p:spPr>
          <a:xfrm>
            <a:off x="1390650" y="3632200"/>
            <a:ext cx="3532188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ru-RU" alt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Скользкая  дорога</a:t>
            </a:r>
            <a:endParaRPr lang="ru-RU" altLang="ru-RU" sz="2400" b="1" dirty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3319" name="Прямоугольник 3"/>
          <p:cNvSpPr/>
          <p:nvPr/>
        </p:nvSpPr>
        <p:spPr>
          <a:xfrm>
            <a:off x="5719763" y="1423988"/>
            <a:ext cx="3124200" cy="8302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ru-RU" alt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Дорожные</a:t>
            </a:r>
            <a:endParaRPr lang="ru-RU" alt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работы</a:t>
            </a:r>
            <a:endParaRPr lang="ru-RU" altLang="ru-RU" sz="2400" b="1" dirty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3320" name="Прямоугольник 4"/>
          <p:cNvSpPr/>
          <p:nvPr/>
        </p:nvSpPr>
        <p:spPr>
          <a:xfrm>
            <a:off x="350838" y="2003425"/>
            <a:ext cx="45720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ru-RU" alt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Подземный переход</a:t>
            </a:r>
            <a:endParaRPr lang="ru-RU" altLang="ru-RU" sz="2400" b="1" dirty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3321" name="Прямоугольник 5"/>
          <p:cNvSpPr/>
          <p:nvPr/>
        </p:nvSpPr>
        <p:spPr>
          <a:xfrm>
            <a:off x="5353050" y="2655888"/>
            <a:ext cx="3668713" cy="461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ru-RU" alt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Пешеходный  переход</a:t>
            </a:r>
            <a:endParaRPr lang="ru-RU" altLang="ru-RU" sz="2400" b="1" dirty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3322" name="Прямоугольник 6"/>
          <p:cNvSpPr/>
          <p:nvPr/>
        </p:nvSpPr>
        <p:spPr>
          <a:xfrm>
            <a:off x="5108575" y="4157663"/>
            <a:ext cx="4022725" cy="8302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ru-RU" alt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Железнодорожный переезд</a:t>
            </a:r>
            <a:endParaRPr lang="ru-RU" altLang="ru-RU" sz="2400" b="1" dirty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3323" name="Прямоугольник 7"/>
          <p:cNvSpPr/>
          <p:nvPr/>
        </p:nvSpPr>
        <p:spPr>
          <a:xfrm>
            <a:off x="1308100" y="4476750"/>
            <a:ext cx="2943225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ru-RU" alt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Въезд запрещён</a:t>
            </a:r>
            <a:endParaRPr lang="ru-RU" altLang="ru-RU" sz="2400" b="1" dirty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3324" name="Прямоугольник 8"/>
          <p:cNvSpPr/>
          <p:nvPr/>
        </p:nvSpPr>
        <p:spPr>
          <a:xfrm>
            <a:off x="1079500" y="5418138"/>
            <a:ext cx="29083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ru-RU" alt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 Главная дорога</a:t>
            </a:r>
            <a:endParaRPr lang="ru-RU" altLang="ru-RU" sz="2400" b="1" dirty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3325" name="Прямоугольник 9"/>
          <p:cNvSpPr/>
          <p:nvPr/>
        </p:nvSpPr>
        <p:spPr>
          <a:xfrm>
            <a:off x="2381250" y="6081713"/>
            <a:ext cx="3786188" cy="461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ru-RU" alt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 Круговое движение</a:t>
            </a:r>
            <a:endParaRPr lang="ru-RU" altLang="ru-RU" sz="2400" b="1" dirty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3326" name="Прямоугольник 10"/>
          <p:cNvSpPr/>
          <p:nvPr/>
        </p:nvSpPr>
        <p:spPr>
          <a:xfrm>
            <a:off x="6759575" y="5303838"/>
            <a:ext cx="1871663" cy="461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ru-RU" alt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 Дети</a:t>
            </a:r>
            <a:endParaRPr lang="ru-RU" altLang="ru-RU" sz="2400" b="1" dirty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3327" name="Picture 10" descr="http://kuruh.ru/znaki/1.23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3788" y="5534025"/>
            <a:ext cx="925512" cy="8270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28" name="Picture 12" descr="http://kuruh.ru/znaki/4.3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2250" y="5967413"/>
            <a:ext cx="812800" cy="787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29" name="Picture 14" descr="http://kuruh.ru/znaki/6.6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22663" y="2463800"/>
            <a:ext cx="847725" cy="8350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30" name="Picture 16" descr="http://kuruh.ru/znaki/1.25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05700" y="1546225"/>
            <a:ext cx="1146175" cy="990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31" name="Picture 18" descr="http://kuruh.ru/znaki/1.15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7650" y="3117850"/>
            <a:ext cx="1252538" cy="10810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32" name="Picture 20" descr="http://kuruh.ru/znaki/5.19.1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70700" y="3109913"/>
            <a:ext cx="1000125" cy="9842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33" name="Picture 22" descr="http://kuruh.ru/znaki/1.1.gi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945438" y="4257675"/>
            <a:ext cx="1046162" cy="9017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34" name="Picture 24" descr="http://kuruh.ru/znaki/2.1.gif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176713" y="5124450"/>
            <a:ext cx="947737" cy="9572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35" name="Picture 26" descr="http://kuruh.ru/znaki/3.1.gif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12750" y="4522788"/>
            <a:ext cx="895350" cy="8953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3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3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13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33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33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33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500"/>
                                        <p:tgtEl>
                                          <p:spTgt spid="13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3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3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33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,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,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3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33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33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33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33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13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133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133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133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,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133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,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13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2000"/>
                                        <p:tgtEl>
                                          <p:spTgt spid="133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2000" fill="hold"/>
                                        <p:tgtEl>
                                          <p:spTgt spid="133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,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,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2000" fill="hold"/>
                                        <p:tgtEl>
                                          <p:spTgt spid="133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2000" fill="hold"/>
                                        <p:tgtEl>
                                          <p:spTgt spid="133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13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,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,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133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8" dur="500"/>
                                        <p:tgtEl>
                                          <p:spTgt spid="13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3" dur="500"/>
                                        <p:tgtEl>
                                          <p:spTgt spid="13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/>
      <p:bldP spid="13318" grpId="0"/>
      <p:bldP spid="13319" grpId="0"/>
      <p:bldP spid="13320" grpId="0"/>
      <p:bldP spid="13321" grpId="0"/>
      <p:bldP spid="13322" grpId="0"/>
      <p:bldP spid="13323" grpId="0"/>
      <p:bldP spid="13324" grpId="0"/>
      <p:bldP spid="13325" grpId="0"/>
      <p:bldP spid="1332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1271" name="Rectangle 7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952277"/>
          </a:xfrm>
          <a:noFill/>
          <a:ln>
            <a:noFill/>
          </a:ln>
          <a:scene3d>
            <a:camera prst="orthographicFront"/>
            <a:lightRig rig="balanced" dir="t"/>
          </a:scene3d>
          <a:sp3d prstMaterial="plastic"/>
        </p:spPr>
        <p:txBody>
          <a:bodyPr vert="horz" lIns="91440" tIns="45720" rIns="91440" bIns="45720" rtlCol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28000"/>
              <a:buFont typeface="Georgia" panose="02040502050405020303" pitchFamily="18" charset="0"/>
              <a:buNone/>
              <a:defRPr/>
            </a:pPr>
            <a:endParaRPr kumimoji="0" lang="ru-RU" sz="4600" b="1" i="1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>
                <a:reflection blurRad="6350" stA="55000" endA="300" endPos="45500" dir="5400000" sy="-100000" algn="bl" rotWithShape="0"/>
              </a:effectLst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11272" name="Rectangle 8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1187450" y="2925445"/>
            <a:ext cx="5756275" cy="4149725"/>
          </a:xfrm>
        </p:spPr>
        <p:txBody>
          <a:bodyPr vert="horz" wrap="square" lIns="91440" tIns="45720" rIns="91440" bIns="45720" numCol="1" anchor="t" anchorCtr="0" compatLnSpc="1"/>
          <a:p>
            <a:pPr eaLnBrk="1" hangingPunct="1">
              <a:buClr>
                <a:srgbClr val="C3260C"/>
              </a:buClr>
              <a:buSzPct val="130000"/>
              <a:buFont typeface="Wingdings" panose="05000000000000000000" pitchFamily="2" charset="2"/>
              <a:buNone/>
            </a:pPr>
            <a:r>
              <a:rPr sz="2800" b="1" i="1" dirty="0">
                <a:solidFill>
                  <a:srgbClr val="23735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Знаки важные дорожные-</a:t>
            </a:r>
            <a:endParaRPr sz="2800" b="1" i="1" dirty="0">
              <a:solidFill>
                <a:srgbClr val="23735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Clr>
                <a:srgbClr val="C3260C"/>
              </a:buClr>
              <a:buSzPct val="130000"/>
              <a:buFont typeface="Wingdings" panose="05000000000000000000" pitchFamily="2" charset="2"/>
              <a:buNone/>
            </a:pPr>
            <a:r>
              <a:rPr sz="2800" b="1" i="1" dirty="0">
                <a:solidFill>
                  <a:srgbClr val="23735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Компас взрослых и ребят.</a:t>
            </a:r>
            <a:endParaRPr sz="2800" b="1" i="1" dirty="0">
              <a:solidFill>
                <a:srgbClr val="23735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Clr>
                <a:srgbClr val="C3260C"/>
              </a:buClr>
              <a:buSzPct val="130000"/>
              <a:buFont typeface="Wingdings" panose="05000000000000000000" pitchFamily="2" charset="2"/>
              <a:buNone/>
            </a:pPr>
            <a:r>
              <a:rPr sz="2800" b="1" i="1" dirty="0">
                <a:solidFill>
                  <a:srgbClr val="23735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Дети, будьте осторожны!</a:t>
            </a:r>
            <a:endParaRPr sz="2800" b="1" i="1" dirty="0">
              <a:solidFill>
                <a:srgbClr val="23735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Clr>
                <a:srgbClr val="C3260C"/>
              </a:buClr>
              <a:buSzPct val="130000"/>
              <a:buFont typeface="Wingdings" panose="05000000000000000000" pitchFamily="2" charset="2"/>
              <a:buNone/>
            </a:pPr>
            <a:r>
              <a:rPr sz="2800" b="1" i="1" dirty="0">
                <a:solidFill>
                  <a:srgbClr val="23735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Знайте, что нельзя, что можно,</a:t>
            </a:r>
            <a:endParaRPr sz="2800" b="1" i="1" dirty="0">
              <a:solidFill>
                <a:srgbClr val="23735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Clr>
                <a:srgbClr val="C3260C"/>
              </a:buClr>
              <a:buSzPct val="130000"/>
              <a:buFont typeface="Wingdings" panose="05000000000000000000" pitchFamily="2" charset="2"/>
              <a:buNone/>
            </a:pPr>
            <a:r>
              <a:rPr sz="2800" b="1" i="1" dirty="0">
                <a:solidFill>
                  <a:srgbClr val="23735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Выполняйте непреложно всё, </a:t>
            </a:r>
            <a:endParaRPr sz="2800" b="1" i="1" dirty="0">
              <a:solidFill>
                <a:srgbClr val="23735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Clr>
                <a:srgbClr val="C3260C"/>
              </a:buClr>
              <a:buSzPct val="130000"/>
              <a:buFont typeface="Wingdings" panose="05000000000000000000" pitchFamily="2" charset="2"/>
              <a:buNone/>
            </a:pPr>
            <a:r>
              <a:rPr sz="2800" b="1" i="1" dirty="0">
                <a:solidFill>
                  <a:srgbClr val="23735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знаки говорят!</a:t>
            </a:r>
            <a:endParaRPr sz="2800" b="1" i="1" dirty="0">
              <a:solidFill>
                <a:srgbClr val="23735D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6389" name="Picture 4" descr="88cc89cf8dda41a0-larg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020560" y="3573145"/>
            <a:ext cx="2138363" cy="32273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Изображение 1"/>
          <p:cNvPicPr/>
          <p:nvPr/>
        </p:nvPicPr>
        <p:blipFill>
          <a:blip r:embed="rId2"/>
          <a:stretch>
            <a:fillRect/>
          </a:stretch>
        </p:blipFill>
        <p:spPr>
          <a:xfrm>
            <a:off x="35560" y="-27305"/>
            <a:ext cx="3484880" cy="2953385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>
                                            <p:txEl>
                                              <p:charRg st="0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1000"/>
                                        <p:tgtEl>
                                          <p:spTgt spid="11272">
                                            <p:txEl>
                                              <p:charRg st="0" end="2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>
                                            <p:txEl>
                                              <p:charRg st="23" end="4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1000"/>
                                        <p:tgtEl>
                                          <p:spTgt spid="11272">
                                            <p:txEl>
                                              <p:charRg st="23" end="4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>
                                            <p:txEl>
                                              <p:charRg st="48" end="7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1000"/>
                                        <p:tgtEl>
                                          <p:spTgt spid="11272">
                                            <p:txEl>
                                              <p:charRg st="48" end="7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>
                                            <p:txEl>
                                              <p:charRg st="72" end="10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1000"/>
                                        <p:tgtEl>
                                          <p:spTgt spid="11272">
                                            <p:txEl>
                                              <p:charRg st="72" end="10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000"/>
                            </p:stCondLst>
                            <p:childTnLst>
                              <p:par>
                                <p:cTn id="3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>
                                            <p:txEl>
                                              <p:charRg st="103" end="14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1000"/>
                                        <p:tgtEl>
                                          <p:spTgt spid="11272">
                                            <p:txEl>
                                              <p:charRg st="103" end="14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>
                                            <p:txEl>
                                              <p:char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1000"/>
                                        <p:tgtEl>
                                          <p:spTgt spid="11272">
                                            <p:txEl>
                                              <p:char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2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Прямоугольник 1"/>
          <p:cNvSpPr/>
          <p:nvPr/>
        </p:nvSpPr>
        <p:spPr>
          <a:xfrm>
            <a:off x="611188" y="620713"/>
            <a:ext cx="5329237" cy="20621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 typeface="Wingdings" panose="05000000000000000000" pitchFamily="2" charset="2"/>
            </a:pPr>
            <a:r>
              <a:rPr lang="ru-RU" altLang="ru-RU" sz="32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Нужно только подрасти, </a:t>
            </a:r>
            <a:endParaRPr lang="ru-RU" altLang="ru-RU" sz="32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</a:pPr>
            <a:r>
              <a:rPr lang="ru-RU" altLang="ru-RU" sz="32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все самим пройти,</a:t>
            </a:r>
            <a:endParaRPr lang="ru-RU" altLang="ru-RU" sz="32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</a:pPr>
            <a:r>
              <a:rPr lang="ru-RU" altLang="ru-RU" sz="32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 за годом, знак за знаком</a:t>
            </a:r>
            <a:endParaRPr lang="ru-RU" altLang="ru-RU" sz="32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</a:pPr>
            <a:r>
              <a:rPr lang="ru-RU" altLang="ru-RU" sz="32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– счастливого пути!</a:t>
            </a:r>
            <a:endParaRPr lang="ru-RU" altLang="ru-RU" sz="3200" b="1" i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5363" name="Picture 5" descr="smiley_with_thumbs_up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31913" y="2852738"/>
            <a:ext cx="6296025" cy="38290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,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,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Изображение 1"/>
          <p:cNvPicPr/>
          <p:nvPr/>
        </p:nvPicPr>
        <p:blipFill>
          <a:blip r:embed="rId1"/>
        </p:blipFill>
        <p:spPr>
          <a:xfrm>
            <a:off x="0" y="-635"/>
            <a:ext cx="9118600" cy="6856730"/>
          </a:xfrm>
          <a:prstGeom prst="rect">
            <a:avLst/>
          </a:prstGeom>
        </p:spPr>
      </p:pic>
    </p:spTree>
  </p:cSld>
  <p:clrMapOvr>
    <a:masterClrMapping/>
  </p:clrMapOvr>
  <p:transition>
    <p:zo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ru-RU" alt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p>
            <a:endParaRPr lang="ru-RU" altLang="en-US"/>
          </a:p>
        </p:txBody>
      </p:sp>
      <p:graphicFrame>
        <p:nvGraphicFramePr>
          <p:cNvPr id="6" name="Таблица 5"/>
          <p:cNvGraphicFramePr/>
          <p:nvPr>
            <p:custDataLst>
              <p:tags r:id="rId1"/>
            </p:custDataLst>
          </p:nvPr>
        </p:nvGraphicFramePr>
        <p:xfrm>
          <a:off x="3204210" y="1629410"/>
          <a:ext cx="5900420" cy="5185410"/>
        </p:xfrm>
        <a:graphic>
          <a:graphicData uri="http://schemas.openxmlformats.org/drawingml/2006/table">
            <a:tbl>
              <a:tblPr/>
              <a:tblGrid>
                <a:gridCol w="478790"/>
                <a:gridCol w="399415"/>
                <a:gridCol w="449580"/>
                <a:gridCol w="400685"/>
                <a:gridCol w="401320"/>
                <a:gridCol w="501015"/>
                <a:gridCol w="382270"/>
                <a:gridCol w="489585"/>
                <a:gridCol w="182880"/>
                <a:gridCol w="402590"/>
                <a:gridCol w="401320"/>
                <a:gridCol w="400685"/>
                <a:gridCol w="400050"/>
                <a:gridCol w="610235"/>
              </a:tblGrid>
              <a:tr h="3426460">
                <a:tc>
                  <a:txBody>
                    <a:bodyPr/>
                    <a:p>
                      <a:pPr algn="ctr">
                        <a:lnSpc>
                          <a:spcPct val="11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4800" b="1">
                          <a:gradFill>
                            <a:gsLst>
                              <a:gs pos="0">
                                <a:srgbClr val="9EE256"/>
                              </a:gs>
                              <a:gs pos="100000">
                                <a:srgbClr val="52762D"/>
                              </a:gs>
                            </a:gsLst>
                            <a:lin scaled="0"/>
                          </a:gradFill>
                          <a:latin typeface="Georgia" panose="02040502050405020303" pitchFamily="18" charset="0"/>
                          <a:ea typeface="Times New Roman" panose="02020603050405020304"/>
                          <a:cs typeface="Georgia" panose="02040502050405020303" pitchFamily="18" charset="0"/>
                        </a:rPr>
                        <a:t>р</a:t>
                      </a:r>
                      <a:r>
                        <a:rPr sz="4800" b="1">
                          <a:gradFill>
                            <a:gsLst>
                              <a:gs pos="0">
                                <a:srgbClr val="9EE256"/>
                              </a:gs>
                              <a:gs pos="100000">
                                <a:srgbClr val="52762D"/>
                              </a:gs>
                            </a:gsLst>
                            <a:lin scaled="0"/>
                          </a:gradFill>
                          <a:latin typeface="Georgia" panose="02040502050405020303" pitchFamily="18" charset="0"/>
                          <a:ea typeface="Times New Roman" panose="02020603050405020304"/>
                          <a:cs typeface="Georgia" panose="02040502050405020303" pitchFamily="18" charset="0"/>
                          <a:sym typeface="+mn-ea"/>
                        </a:rPr>
                        <a:t>3</a:t>
                      </a:r>
                      <a:endParaRPr sz="4800" b="1">
                        <a:gradFill>
                          <a:gsLst>
                            <a:gs pos="0">
                              <a:srgbClr val="9EE256"/>
                            </a:gs>
                            <a:gs pos="100000">
                              <a:srgbClr val="52762D"/>
                            </a:gs>
                          </a:gsLst>
                          <a:lin scaled="0"/>
                        </a:gradFill>
                        <a:latin typeface="Georgia" panose="02040502050405020303" pitchFamily="18" charset="0"/>
                        <a:ea typeface="Times New Roman" panose="02020603050405020304"/>
                        <a:cs typeface="Georgia" panose="02040502050405020303" pitchFamily="18" charset="0"/>
                        <a:sym typeface="+mn-ea"/>
                      </a:endParaRPr>
                    </a:p>
                  </a:txBody>
                  <a:tcPr anchor="t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1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4800" b="1">
                          <a:gradFill>
                            <a:gsLst>
                              <a:gs pos="0">
                                <a:srgbClr val="9EE256"/>
                              </a:gs>
                              <a:gs pos="100000">
                                <a:srgbClr val="52762D"/>
                              </a:gs>
                            </a:gsLst>
                            <a:lin scaled="0"/>
                          </a:gradFill>
                          <a:latin typeface="Georgia" panose="02040502050405020303" pitchFamily="18" charset="0"/>
                          <a:ea typeface="Times New Roman" panose="02020603050405020304"/>
                          <a:cs typeface="Georgia" panose="02040502050405020303" pitchFamily="18" charset="0"/>
                        </a:rPr>
                        <a:t>о</a:t>
                      </a:r>
                      <a:r>
                        <a:rPr sz="4800" b="1">
                          <a:gradFill>
                            <a:gsLst>
                              <a:gs pos="0">
                                <a:srgbClr val="9EE256"/>
                              </a:gs>
                              <a:gs pos="100000">
                                <a:srgbClr val="52762D"/>
                              </a:gs>
                            </a:gsLst>
                            <a:lin scaled="0"/>
                          </a:gradFill>
                          <a:latin typeface="Georgia" panose="02040502050405020303" pitchFamily="18" charset="0"/>
                          <a:ea typeface="Times New Roman" panose="02020603050405020304"/>
                          <a:cs typeface="Georgia" panose="02040502050405020303" pitchFamily="18" charset="0"/>
                          <a:sym typeface="+mn-ea"/>
                        </a:rPr>
                        <a:t>4</a:t>
                      </a:r>
                      <a:endParaRPr sz="4800" b="1">
                        <a:gradFill>
                          <a:gsLst>
                            <a:gs pos="0">
                              <a:srgbClr val="9EE256"/>
                            </a:gs>
                            <a:gs pos="100000">
                              <a:srgbClr val="52762D"/>
                            </a:gs>
                          </a:gsLst>
                          <a:lin scaled="0"/>
                        </a:gradFill>
                        <a:latin typeface="Georgia" panose="02040502050405020303" pitchFamily="18" charset="0"/>
                        <a:ea typeface="Times New Roman" panose="02020603050405020304"/>
                        <a:cs typeface="Georgia" panose="02040502050405020303" pitchFamily="18" charset="0"/>
                        <a:sym typeface="+mn-ea"/>
                      </a:endParaRPr>
                    </a:p>
                  </a:txBody>
                  <a:tcPr anchor="t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1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ru-RU" sz="4800" b="1">
                          <a:gradFill>
                            <a:gsLst>
                              <a:gs pos="0">
                                <a:srgbClr val="9EE256"/>
                              </a:gs>
                              <a:gs pos="100000">
                                <a:srgbClr val="52762D"/>
                              </a:gs>
                            </a:gsLst>
                            <a:lin scaled="0"/>
                          </a:gradFill>
                          <a:latin typeface="Georgia" panose="02040502050405020303" pitchFamily="18" charset="0"/>
                          <a:ea typeface="Times New Roman" panose="02020603050405020304"/>
                          <a:cs typeface="Georgia" panose="02040502050405020303" pitchFamily="18" charset="0"/>
                        </a:rPr>
                        <a:t>д</a:t>
                      </a:r>
                      <a:r>
                        <a:rPr sz="4800" b="1">
                          <a:gradFill>
                            <a:gsLst>
                              <a:gs pos="0">
                                <a:srgbClr val="9EE256"/>
                              </a:gs>
                              <a:gs pos="100000">
                                <a:srgbClr val="52762D"/>
                              </a:gs>
                            </a:gsLst>
                            <a:lin scaled="0"/>
                          </a:gradFill>
                          <a:latin typeface="Georgia" panose="02040502050405020303" pitchFamily="18" charset="0"/>
                          <a:ea typeface="Times New Roman" panose="02020603050405020304"/>
                          <a:cs typeface="Georgia" panose="02040502050405020303" pitchFamily="18" charset="0"/>
                          <a:sym typeface="+mn-ea"/>
                        </a:rPr>
                        <a:t>1</a:t>
                      </a:r>
                      <a:endParaRPr sz="4800" b="1">
                        <a:gradFill>
                          <a:gsLst>
                            <a:gs pos="0">
                              <a:srgbClr val="9EE256"/>
                            </a:gs>
                            <a:gs pos="100000">
                              <a:srgbClr val="52762D"/>
                            </a:gs>
                          </a:gsLst>
                          <a:lin scaled="0"/>
                        </a:gradFill>
                        <a:latin typeface="Georgia" panose="02040502050405020303" pitchFamily="18" charset="0"/>
                        <a:ea typeface="Times New Roman" panose="02020603050405020304"/>
                        <a:cs typeface="Georgia" panose="02040502050405020303" pitchFamily="18" charset="0"/>
                      </a:endParaRPr>
                    </a:p>
                    <a:p>
                      <a:pPr algn="ctr">
                        <a:lnSpc>
                          <a:spcPct val="11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4800" b="1">
                        <a:gradFill>
                          <a:gsLst>
                            <a:gs pos="0">
                              <a:srgbClr val="9EE256"/>
                            </a:gs>
                            <a:gs pos="100000">
                              <a:srgbClr val="52762D"/>
                            </a:gs>
                          </a:gsLst>
                          <a:lin scaled="0"/>
                        </a:gradFill>
                        <a:latin typeface="Georgia" panose="02040502050405020303" pitchFamily="18" charset="0"/>
                        <a:ea typeface="Times New Roman" panose="02020603050405020304"/>
                        <a:cs typeface="Georgia" panose="02040502050405020303" pitchFamily="18" charset="0"/>
                      </a:endParaRPr>
                    </a:p>
                  </a:txBody>
                  <a:tcPr anchor="t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1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4800" b="1">
                          <a:gradFill>
                            <a:gsLst>
                              <a:gs pos="0">
                                <a:srgbClr val="9EE256"/>
                              </a:gs>
                              <a:gs pos="100000">
                                <a:srgbClr val="52762D"/>
                              </a:gs>
                            </a:gsLst>
                            <a:lin scaled="0"/>
                          </a:gradFill>
                          <a:latin typeface="Georgia" panose="02040502050405020303" pitchFamily="18" charset="0"/>
                          <a:ea typeface="Times New Roman" panose="02020603050405020304"/>
                          <a:cs typeface="Georgia" panose="02040502050405020303" pitchFamily="18" charset="0"/>
                        </a:rPr>
                        <a:t>о</a:t>
                      </a:r>
                      <a:r>
                        <a:rPr sz="4800" b="1">
                          <a:gradFill>
                            <a:gsLst>
                              <a:gs pos="0">
                                <a:srgbClr val="9EE256"/>
                              </a:gs>
                              <a:gs pos="100000">
                                <a:srgbClr val="52762D"/>
                              </a:gs>
                            </a:gsLst>
                            <a:lin scaled="0"/>
                          </a:gradFill>
                          <a:latin typeface="Georgia" panose="02040502050405020303" pitchFamily="18" charset="0"/>
                          <a:ea typeface="Times New Roman" panose="02020603050405020304"/>
                          <a:cs typeface="Georgia" panose="02040502050405020303" pitchFamily="18" charset="0"/>
                          <a:sym typeface="+mn-ea"/>
                        </a:rPr>
                        <a:t>2</a:t>
                      </a:r>
                      <a:endParaRPr sz="4800" b="1">
                        <a:gradFill>
                          <a:gsLst>
                            <a:gs pos="0">
                              <a:srgbClr val="9EE256"/>
                            </a:gs>
                            <a:gs pos="100000">
                              <a:srgbClr val="52762D"/>
                            </a:gs>
                          </a:gsLst>
                          <a:lin scaled="0"/>
                        </a:gradFill>
                        <a:latin typeface="Georgia" panose="02040502050405020303" pitchFamily="18" charset="0"/>
                        <a:ea typeface="Times New Roman" panose="02020603050405020304"/>
                        <a:cs typeface="Georgia" panose="02040502050405020303" pitchFamily="18" charset="0"/>
                        <a:sym typeface="+mn-ea"/>
                      </a:endParaRPr>
                    </a:p>
                  </a:txBody>
                  <a:tcPr anchor="t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1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4800" b="1">
                          <a:gradFill>
                            <a:gsLst>
                              <a:gs pos="0">
                                <a:srgbClr val="9EE256"/>
                              </a:gs>
                              <a:gs pos="100000">
                                <a:srgbClr val="52762D"/>
                              </a:gs>
                            </a:gsLst>
                            <a:lin scaled="0"/>
                          </a:gradFill>
                          <a:latin typeface="Georgia" panose="02040502050405020303" pitchFamily="18" charset="0"/>
                          <a:ea typeface="Times New Roman" panose="02020603050405020304"/>
                          <a:cs typeface="Georgia" panose="02040502050405020303" pitchFamily="18" charset="0"/>
                        </a:rPr>
                        <a:t>н</a:t>
                      </a:r>
                      <a:r>
                        <a:rPr sz="4800" b="1">
                          <a:gradFill>
                            <a:gsLst>
                              <a:gs pos="0">
                                <a:srgbClr val="9EE256"/>
                              </a:gs>
                              <a:gs pos="100000">
                                <a:srgbClr val="52762D"/>
                              </a:gs>
                            </a:gsLst>
                            <a:lin scaled="0"/>
                          </a:gradFill>
                          <a:latin typeface="Georgia" panose="02040502050405020303" pitchFamily="18" charset="0"/>
                          <a:ea typeface="Times New Roman" panose="02020603050405020304"/>
                          <a:cs typeface="Georgia" panose="02040502050405020303" pitchFamily="18" charset="0"/>
                          <a:sym typeface="+mn-ea"/>
                        </a:rPr>
                        <a:t>6</a:t>
                      </a:r>
                      <a:endParaRPr sz="4800" b="1">
                        <a:gradFill>
                          <a:gsLst>
                            <a:gs pos="0">
                              <a:srgbClr val="9EE256"/>
                            </a:gs>
                            <a:gs pos="100000">
                              <a:srgbClr val="52762D"/>
                            </a:gs>
                          </a:gsLst>
                          <a:lin scaled="0"/>
                        </a:gradFill>
                        <a:latin typeface="Georgia" panose="02040502050405020303" pitchFamily="18" charset="0"/>
                        <a:ea typeface="Times New Roman" panose="02020603050405020304"/>
                        <a:cs typeface="Georgia" panose="02040502050405020303" pitchFamily="18" charset="0"/>
                        <a:sym typeface="+mn-ea"/>
                      </a:endParaRPr>
                    </a:p>
                  </a:txBody>
                  <a:tcPr anchor="t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1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4800" b="1">
                          <a:gradFill>
                            <a:gsLst>
                              <a:gs pos="0">
                                <a:srgbClr val="9EE256"/>
                              </a:gs>
                              <a:gs pos="100000">
                                <a:srgbClr val="52762D"/>
                              </a:gs>
                            </a:gsLst>
                            <a:lin scaled="0"/>
                          </a:gradFill>
                          <a:latin typeface="Georgia" panose="02040502050405020303" pitchFamily="18" charset="0"/>
                          <a:ea typeface="Times New Roman" panose="02020603050405020304"/>
                          <a:cs typeface="Georgia" panose="02040502050405020303" pitchFamily="18" charset="0"/>
                        </a:rPr>
                        <a:t>ж</a:t>
                      </a:r>
                      <a:r>
                        <a:rPr sz="4800" b="1">
                          <a:gradFill>
                            <a:gsLst>
                              <a:gs pos="0">
                                <a:srgbClr val="9EE256"/>
                              </a:gs>
                              <a:gs pos="100000">
                                <a:srgbClr val="52762D"/>
                              </a:gs>
                            </a:gsLst>
                            <a:lin scaled="0"/>
                          </a:gradFill>
                          <a:latin typeface="Georgia" panose="02040502050405020303" pitchFamily="18" charset="0"/>
                          <a:ea typeface="Times New Roman" panose="02020603050405020304"/>
                          <a:cs typeface="Georgia" panose="02040502050405020303" pitchFamily="18" charset="0"/>
                          <a:sym typeface="+mn-ea"/>
                        </a:rPr>
                        <a:t>5</a:t>
                      </a:r>
                      <a:endParaRPr sz="4800" b="1">
                        <a:gradFill>
                          <a:gsLst>
                            <a:gs pos="0">
                              <a:srgbClr val="9EE256"/>
                            </a:gs>
                            <a:gs pos="100000">
                              <a:srgbClr val="52762D"/>
                            </a:gs>
                          </a:gsLst>
                          <a:lin scaled="0"/>
                        </a:gradFill>
                        <a:latin typeface="Georgia" panose="02040502050405020303" pitchFamily="18" charset="0"/>
                        <a:ea typeface="Times New Roman" panose="02020603050405020304"/>
                        <a:cs typeface="Georgia" panose="02040502050405020303" pitchFamily="18" charset="0"/>
                        <a:sym typeface="+mn-ea"/>
                      </a:endParaRPr>
                    </a:p>
                  </a:txBody>
                  <a:tcPr anchor="t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1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4800" b="1">
                          <a:gradFill>
                            <a:gsLst>
                              <a:gs pos="0">
                                <a:srgbClr val="9EE256"/>
                              </a:gs>
                              <a:gs pos="100000">
                                <a:srgbClr val="52762D"/>
                              </a:gs>
                            </a:gsLst>
                            <a:lin scaled="0"/>
                          </a:gradFill>
                          <a:latin typeface="Georgia" panose="02040502050405020303" pitchFamily="18" charset="0"/>
                          <a:ea typeface="Times New Roman" panose="02020603050405020304"/>
                          <a:cs typeface="Georgia" panose="02040502050405020303" pitchFamily="18" charset="0"/>
                          <a:sym typeface="+mn-ea"/>
                        </a:rPr>
                        <a:t>ы</a:t>
                      </a:r>
                      <a:r>
                        <a:rPr sz="4800" b="1">
                          <a:gradFill>
                            <a:gsLst>
                              <a:gs pos="0">
                                <a:srgbClr val="9EE256"/>
                              </a:gs>
                              <a:gs pos="100000">
                                <a:srgbClr val="52762D"/>
                              </a:gs>
                            </a:gsLst>
                            <a:lin scaled="0"/>
                          </a:gradFill>
                          <a:latin typeface="Georgia" panose="02040502050405020303" pitchFamily="18" charset="0"/>
                          <a:ea typeface="Times New Roman" panose="02020603050405020304"/>
                          <a:cs typeface="Georgia" panose="02040502050405020303" pitchFamily="18" charset="0"/>
                          <a:sym typeface="+mn-ea"/>
                        </a:rPr>
                        <a:t>7</a:t>
                      </a:r>
                      <a:endParaRPr sz="4800" b="1">
                        <a:gradFill>
                          <a:gsLst>
                            <a:gs pos="0">
                              <a:srgbClr val="9EE256"/>
                            </a:gs>
                            <a:gs pos="100000">
                              <a:srgbClr val="52762D"/>
                            </a:gs>
                          </a:gsLst>
                          <a:lin scaled="0"/>
                        </a:gradFill>
                        <a:latin typeface="Georgia" panose="02040502050405020303" pitchFamily="18" charset="0"/>
                        <a:ea typeface="Times New Roman" panose="02020603050405020304"/>
                        <a:cs typeface="Georgia" panose="02040502050405020303" pitchFamily="18" charset="0"/>
                        <a:sym typeface="+mn-ea"/>
                      </a:endParaRPr>
                    </a:p>
                  </a:txBody>
                  <a:tcPr anchor="t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1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4800" b="1">
                          <a:gradFill>
                            <a:gsLst>
                              <a:gs pos="0">
                                <a:srgbClr val="9EE256"/>
                              </a:gs>
                              <a:gs pos="100000">
                                <a:srgbClr val="52762D"/>
                              </a:gs>
                            </a:gsLst>
                            <a:lin scaled="0"/>
                          </a:gradFill>
                          <a:latin typeface="Georgia" panose="02040502050405020303" pitchFamily="18" charset="0"/>
                          <a:ea typeface="Times New Roman" panose="02020603050405020304"/>
                          <a:cs typeface="Georgia" panose="02040502050405020303" pitchFamily="18" charset="0"/>
                        </a:rPr>
                        <a:t>е</a:t>
                      </a:r>
                      <a:r>
                        <a:rPr sz="4800" b="1">
                          <a:gradFill>
                            <a:gsLst>
                              <a:gs pos="0">
                                <a:srgbClr val="9EE256"/>
                              </a:gs>
                              <a:gs pos="100000">
                                <a:srgbClr val="52762D"/>
                              </a:gs>
                            </a:gsLst>
                            <a:lin scaled="0"/>
                          </a:gradFill>
                          <a:latin typeface="Georgia" panose="02040502050405020303" pitchFamily="18" charset="0"/>
                          <a:ea typeface="Times New Roman" panose="02020603050405020304"/>
                          <a:cs typeface="Georgia" panose="02040502050405020303" pitchFamily="18" charset="0"/>
                          <a:sym typeface="+mn-ea"/>
                        </a:rPr>
                        <a:t>8</a:t>
                      </a:r>
                      <a:endParaRPr sz="4800" b="1">
                        <a:gradFill>
                          <a:gsLst>
                            <a:gs pos="0">
                              <a:srgbClr val="9EE256"/>
                            </a:gs>
                            <a:gs pos="100000">
                              <a:srgbClr val="52762D"/>
                            </a:gs>
                          </a:gsLst>
                          <a:lin scaled="0"/>
                        </a:gradFill>
                        <a:latin typeface="Georgia" panose="02040502050405020303" pitchFamily="18" charset="0"/>
                        <a:ea typeface="Times New Roman" panose="02020603050405020304"/>
                        <a:cs typeface="Georgia" panose="02040502050405020303" pitchFamily="18" charset="0"/>
                        <a:sym typeface="+mn-ea"/>
                      </a:endParaRPr>
                    </a:p>
                  </a:txBody>
                  <a:tcPr anchor="t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algn="just">
                        <a:lnSpc>
                          <a:spcPct val="11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4800" b="1">
                          <a:gradFill>
                            <a:gsLst>
                              <a:gs pos="0">
                                <a:srgbClr val="9EE256"/>
                              </a:gs>
                              <a:gs pos="100000">
                                <a:srgbClr val="52762D"/>
                              </a:gs>
                            </a:gsLst>
                            <a:lin scaled="0"/>
                          </a:gradFill>
                          <a:latin typeface="Georgia" panose="02040502050405020303" pitchFamily="18" charset="0"/>
                          <a:ea typeface="Times New Roman" panose="02020603050405020304"/>
                          <a:cs typeface="Georgia" panose="02040502050405020303" pitchFamily="18" charset="0"/>
                        </a:rPr>
                        <a:t> </a:t>
                      </a:r>
                      <a:endParaRPr sz="4800" b="1">
                        <a:gradFill>
                          <a:gsLst>
                            <a:gs pos="0">
                              <a:srgbClr val="9EE256"/>
                            </a:gs>
                            <a:gs pos="100000">
                              <a:srgbClr val="52762D"/>
                            </a:gs>
                          </a:gsLst>
                          <a:lin scaled="0"/>
                        </a:gradFill>
                        <a:latin typeface="Georgia" panose="02040502050405020303" pitchFamily="18" charset="0"/>
                        <a:ea typeface="Times New Roman" panose="02020603050405020304"/>
                        <a:cs typeface="Georgia" panose="02040502050405020303" pitchFamily="18" charset="0"/>
                      </a:endParaRPr>
                    </a:p>
                  </a:txBody>
                  <a:tcPr anchor="t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algn="just">
                        <a:lnSpc>
                          <a:spcPct val="11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sz="4800" b="1">
                        <a:gradFill>
                          <a:gsLst>
                            <a:gs pos="0">
                              <a:srgbClr val="9EE256"/>
                            </a:gs>
                            <a:gs pos="100000">
                              <a:srgbClr val="52762D"/>
                            </a:gs>
                          </a:gsLst>
                          <a:lin scaled="0"/>
                        </a:gradFill>
                        <a:latin typeface="Georgia" panose="02040502050405020303" pitchFamily="18" charset="0"/>
                        <a:ea typeface="Times New Roman" panose="02020603050405020304"/>
                        <a:cs typeface="Georgia" panose="02040502050405020303" pitchFamily="18" charset="0"/>
                      </a:endParaRPr>
                    </a:p>
                    <a:p>
                      <a:pPr algn="just">
                        <a:lnSpc>
                          <a:spcPct val="11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sz="4800" b="1">
                        <a:gradFill>
                          <a:gsLst>
                            <a:gs pos="0">
                              <a:srgbClr val="9EE256"/>
                            </a:gs>
                            <a:gs pos="100000">
                              <a:srgbClr val="52762D"/>
                            </a:gs>
                          </a:gsLst>
                          <a:lin scaled="0"/>
                        </a:gradFill>
                        <a:latin typeface="Georgia" panose="02040502050405020303" pitchFamily="18" charset="0"/>
                        <a:ea typeface="Times New Roman" panose="02020603050405020304"/>
                        <a:cs typeface="Georgia" panose="02040502050405020303" pitchFamily="18" charset="0"/>
                      </a:endParaRPr>
                    </a:p>
                    <a:p>
                      <a:pPr algn="just">
                        <a:lnSpc>
                          <a:spcPct val="11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4800" b="1">
                          <a:gradFill>
                            <a:gsLst>
                              <a:gs pos="0">
                                <a:srgbClr val="9EE256"/>
                              </a:gs>
                              <a:gs pos="100000">
                                <a:srgbClr val="52762D"/>
                              </a:gs>
                            </a:gsLst>
                            <a:lin scaled="0"/>
                          </a:gradFill>
                          <a:latin typeface="Georgia" panose="02040502050405020303" pitchFamily="18" charset="0"/>
                          <a:ea typeface="Times New Roman" panose="02020603050405020304"/>
                          <a:cs typeface="Georgia" panose="02040502050405020303" pitchFamily="18" charset="0"/>
                        </a:rPr>
                        <a:t>а</a:t>
                      </a:r>
                      <a:r>
                        <a:rPr sz="4800" b="1">
                          <a:gradFill>
                            <a:gsLst>
                              <a:gs pos="0">
                                <a:srgbClr val="9EE256"/>
                              </a:gs>
                              <a:gs pos="100000">
                                <a:srgbClr val="52762D"/>
                              </a:gs>
                            </a:gsLst>
                            <a:lin scaled="0"/>
                          </a:gradFill>
                          <a:latin typeface="Georgia" panose="02040502050405020303" pitchFamily="18" charset="0"/>
                          <a:ea typeface="Times New Roman" panose="02020603050405020304"/>
                          <a:cs typeface="Georgia" panose="02040502050405020303" pitchFamily="18" charset="0"/>
                          <a:sym typeface="+mn-ea"/>
                        </a:rPr>
                        <a:t>3</a:t>
                      </a:r>
                      <a:endParaRPr sz="4800" b="1">
                        <a:gradFill>
                          <a:gsLst>
                            <a:gs pos="0">
                              <a:srgbClr val="9EE256"/>
                            </a:gs>
                            <a:gs pos="100000">
                              <a:srgbClr val="52762D"/>
                            </a:gs>
                          </a:gsLst>
                          <a:lin scaled="0"/>
                        </a:gradFill>
                        <a:latin typeface="Georgia" panose="02040502050405020303" pitchFamily="18" charset="0"/>
                        <a:ea typeface="Times New Roman" panose="02020603050405020304"/>
                        <a:cs typeface="Georgia" panose="02040502050405020303" pitchFamily="18" charset="0"/>
                        <a:sym typeface="+mn-ea"/>
                      </a:endParaRPr>
                    </a:p>
                  </a:txBody>
                  <a:tcPr anchor="t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algn="just">
                        <a:lnSpc>
                          <a:spcPct val="11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sz="4800" b="1">
                        <a:gradFill>
                          <a:gsLst>
                            <a:gs pos="0">
                              <a:srgbClr val="9EE256"/>
                            </a:gs>
                            <a:gs pos="100000">
                              <a:srgbClr val="52762D"/>
                            </a:gs>
                          </a:gsLst>
                          <a:lin scaled="0"/>
                        </a:gradFill>
                        <a:latin typeface="Georgia" panose="02040502050405020303" pitchFamily="18" charset="0"/>
                        <a:ea typeface="Times New Roman" panose="02020603050405020304"/>
                        <a:cs typeface="Georgia" panose="02040502050405020303" pitchFamily="18" charset="0"/>
                      </a:endParaRPr>
                    </a:p>
                    <a:p>
                      <a:pPr algn="just">
                        <a:lnSpc>
                          <a:spcPct val="11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sz="4800" b="1">
                        <a:gradFill>
                          <a:gsLst>
                            <a:gs pos="0">
                              <a:srgbClr val="9EE256"/>
                            </a:gs>
                            <a:gs pos="100000">
                              <a:srgbClr val="52762D"/>
                            </a:gs>
                          </a:gsLst>
                          <a:lin scaled="0"/>
                        </a:gradFill>
                        <a:latin typeface="Georgia" panose="02040502050405020303" pitchFamily="18" charset="0"/>
                        <a:ea typeface="Times New Roman" panose="02020603050405020304"/>
                        <a:cs typeface="Georgia" panose="02040502050405020303" pitchFamily="18" charset="0"/>
                      </a:endParaRPr>
                    </a:p>
                    <a:p>
                      <a:pPr algn="just">
                        <a:lnSpc>
                          <a:spcPct val="11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4800" b="1">
                          <a:gradFill>
                            <a:gsLst>
                              <a:gs pos="0">
                                <a:srgbClr val="9EE256"/>
                              </a:gs>
                              <a:gs pos="100000">
                                <a:srgbClr val="52762D"/>
                              </a:gs>
                            </a:gsLst>
                            <a:lin scaled="0"/>
                          </a:gradFill>
                          <a:latin typeface="Georgia" panose="02040502050405020303" pitchFamily="18" charset="0"/>
                          <a:ea typeface="Times New Roman" panose="02020603050405020304"/>
                          <a:cs typeface="Georgia" panose="02040502050405020303" pitchFamily="18" charset="0"/>
                        </a:rPr>
                        <a:t>н</a:t>
                      </a:r>
                      <a:r>
                        <a:rPr sz="4800" b="1">
                          <a:gradFill>
                            <a:gsLst>
                              <a:gs pos="0">
                                <a:srgbClr val="9EE256"/>
                              </a:gs>
                              <a:gs pos="100000">
                                <a:srgbClr val="52762D"/>
                              </a:gs>
                            </a:gsLst>
                            <a:lin scaled="0"/>
                          </a:gradFill>
                          <a:latin typeface="Georgia" panose="02040502050405020303" pitchFamily="18" charset="0"/>
                          <a:ea typeface="Times New Roman" panose="02020603050405020304"/>
                          <a:cs typeface="Georgia" panose="02040502050405020303" pitchFamily="18" charset="0"/>
                          <a:sym typeface="+mn-ea"/>
                        </a:rPr>
                        <a:t>2</a:t>
                      </a:r>
                      <a:endParaRPr sz="4800" b="1">
                        <a:gradFill>
                          <a:gsLst>
                            <a:gs pos="0">
                              <a:srgbClr val="9EE256"/>
                            </a:gs>
                            <a:gs pos="100000">
                              <a:srgbClr val="52762D"/>
                            </a:gs>
                          </a:gsLst>
                          <a:lin scaled="0"/>
                        </a:gradFill>
                        <a:latin typeface="Georgia" panose="02040502050405020303" pitchFamily="18" charset="0"/>
                        <a:ea typeface="Times New Roman" panose="02020603050405020304"/>
                        <a:cs typeface="Georgia" panose="02040502050405020303" pitchFamily="18" charset="0"/>
                        <a:sym typeface="+mn-ea"/>
                      </a:endParaRPr>
                    </a:p>
                  </a:txBody>
                  <a:tcPr anchor="t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algn="just">
                        <a:lnSpc>
                          <a:spcPct val="11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sz="4800" b="1">
                        <a:gradFill>
                          <a:gsLst>
                            <a:gs pos="0">
                              <a:srgbClr val="9EE256"/>
                            </a:gs>
                            <a:gs pos="100000">
                              <a:srgbClr val="52762D"/>
                            </a:gs>
                          </a:gsLst>
                          <a:lin scaled="0"/>
                        </a:gradFill>
                        <a:latin typeface="Georgia" panose="02040502050405020303" pitchFamily="18" charset="0"/>
                        <a:ea typeface="Times New Roman" panose="02020603050405020304"/>
                        <a:cs typeface="Georgia" panose="02040502050405020303" pitchFamily="18" charset="0"/>
                      </a:endParaRPr>
                    </a:p>
                    <a:p>
                      <a:pPr algn="just">
                        <a:lnSpc>
                          <a:spcPct val="11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sz="4800" b="1">
                        <a:gradFill>
                          <a:gsLst>
                            <a:gs pos="0">
                              <a:srgbClr val="9EE256"/>
                            </a:gs>
                            <a:gs pos="100000">
                              <a:srgbClr val="52762D"/>
                            </a:gs>
                          </a:gsLst>
                          <a:lin scaled="0"/>
                        </a:gradFill>
                        <a:latin typeface="Georgia" panose="02040502050405020303" pitchFamily="18" charset="0"/>
                        <a:ea typeface="Times New Roman" panose="02020603050405020304"/>
                        <a:cs typeface="Georgia" panose="02040502050405020303" pitchFamily="18" charset="0"/>
                      </a:endParaRPr>
                    </a:p>
                    <a:p>
                      <a:pPr algn="just">
                        <a:lnSpc>
                          <a:spcPct val="11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4800" b="1">
                          <a:gradFill>
                            <a:gsLst>
                              <a:gs pos="0">
                                <a:srgbClr val="9EE256"/>
                              </a:gs>
                              <a:gs pos="100000">
                                <a:srgbClr val="52762D"/>
                              </a:gs>
                            </a:gsLst>
                            <a:lin scaled="0"/>
                          </a:gradFill>
                          <a:latin typeface="Georgia" panose="02040502050405020303" pitchFamily="18" charset="0"/>
                          <a:ea typeface="Times New Roman" panose="02020603050405020304"/>
                          <a:cs typeface="Georgia" panose="02040502050405020303" pitchFamily="18" charset="0"/>
                        </a:rPr>
                        <a:t>з</a:t>
                      </a:r>
                      <a:r>
                        <a:rPr sz="4800" b="1">
                          <a:gradFill>
                            <a:gsLst>
                              <a:gs pos="0">
                                <a:srgbClr val="9EE256"/>
                              </a:gs>
                              <a:gs pos="100000">
                                <a:srgbClr val="52762D"/>
                              </a:gs>
                            </a:gsLst>
                            <a:lin scaled="0"/>
                          </a:gradFill>
                          <a:latin typeface="Georgia" panose="02040502050405020303" pitchFamily="18" charset="0"/>
                          <a:ea typeface="Times New Roman" panose="02020603050405020304"/>
                          <a:cs typeface="Georgia" panose="02040502050405020303" pitchFamily="18" charset="0"/>
                          <a:sym typeface="+mn-ea"/>
                        </a:rPr>
                        <a:t>1</a:t>
                      </a:r>
                      <a:endParaRPr sz="4800" b="1">
                        <a:gradFill>
                          <a:gsLst>
                            <a:gs pos="0">
                              <a:srgbClr val="9EE256"/>
                            </a:gs>
                            <a:gs pos="100000">
                              <a:srgbClr val="52762D"/>
                            </a:gs>
                          </a:gsLst>
                          <a:lin scaled="0"/>
                        </a:gradFill>
                        <a:latin typeface="Georgia" panose="02040502050405020303" pitchFamily="18" charset="0"/>
                        <a:ea typeface="Times New Roman" panose="02020603050405020304"/>
                        <a:cs typeface="Georgia" panose="02040502050405020303" pitchFamily="18" charset="0"/>
                        <a:sym typeface="+mn-ea"/>
                      </a:endParaRPr>
                    </a:p>
                  </a:txBody>
                  <a:tcPr anchor="t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algn="just">
                        <a:lnSpc>
                          <a:spcPct val="11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sz="4800" b="1">
                        <a:gradFill>
                          <a:gsLst>
                            <a:gs pos="0">
                              <a:srgbClr val="9EE256"/>
                            </a:gs>
                            <a:gs pos="100000">
                              <a:srgbClr val="52762D"/>
                            </a:gs>
                          </a:gsLst>
                          <a:lin scaled="0"/>
                        </a:gradFill>
                        <a:latin typeface="Georgia" panose="02040502050405020303" pitchFamily="18" charset="0"/>
                        <a:ea typeface="Times New Roman" panose="02020603050405020304"/>
                        <a:cs typeface="Georgia" panose="02040502050405020303" pitchFamily="18" charset="0"/>
                      </a:endParaRPr>
                    </a:p>
                    <a:p>
                      <a:pPr algn="just">
                        <a:lnSpc>
                          <a:spcPct val="11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sz="4800" b="1">
                        <a:gradFill>
                          <a:gsLst>
                            <a:gs pos="0">
                              <a:srgbClr val="9EE256"/>
                            </a:gs>
                            <a:gs pos="100000">
                              <a:srgbClr val="52762D"/>
                            </a:gs>
                          </a:gsLst>
                          <a:lin scaled="0"/>
                        </a:gradFill>
                        <a:latin typeface="Georgia" panose="02040502050405020303" pitchFamily="18" charset="0"/>
                        <a:ea typeface="Times New Roman" panose="02020603050405020304"/>
                        <a:cs typeface="Georgia" panose="02040502050405020303" pitchFamily="18" charset="0"/>
                      </a:endParaRPr>
                    </a:p>
                    <a:p>
                      <a:pPr algn="just">
                        <a:lnSpc>
                          <a:spcPct val="11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4800" b="1">
                          <a:gradFill>
                            <a:gsLst>
                              <a:gs pos="0">
                                <a:srgbClr val="9EE256"/>
                              </a:gs>
                              <a:gs pos="100000">
                                <a:srgbClr val="52762D"/>
                              </a:gs>
                            </a:gsLst>
                            <a:lin scaled="0"/>
                          </a:gradFill>
                          <a:latin typeface="Georgia" panose="02040502050405020303" pitchFamily="18" charset="0"/>
                          <a:ea typeface="Times New Roman" panose="02020603050405020304"/>
                          <a:cs typeface="Georgia" panose="02040502050405020303" pitchFamily="18" charset="0"/>
                        </a:rPr>
                        <a:t>и</a:t>
                      </a:r>
                      <a:r>
                        <a:rPr sz="4800" b="1">
                          <a:gradFill>
                            <a:gsLst>
                              <a:gs pos="0">
                                <a:srgbClr val="9EE256"/>
                              </a:gs>
                              <a:gs pos="100000">
                                <a:srgbClr val="52762D"/>
                              </a:gs>
                            </a:gsLst>
                            <a:lin scaled="0"/>
                          </a:gradFill>
                          <a:latin typeface="Georgia" panose="02040502050405020303" pitchFamily="18" charset="0"/>
                          <a:ea typeface="Times New Roman" panose="02020603050405020304"/>
                          <a:cs typeface="Georgia" panose="02040502050405020303" pitchFamily="18" charset="0"/>
                          <a:sym typeface="+mn-ea"/>
                        </a:rPr>
                        <a:t>5</a:t>
                      </a:r>
                      <a:endParaRPr sz="4800" b="1">
                        <a:gradFill>
                          <a:gsLst>
                            <a:gs pos="0">
                              <a:srgbClr val="9EE256"/>
                            </a:gs>
                            <a:gs pos="100000">
                              <a:srgbClr val="52762D"/>
                            </a:gs>
                          </a:gsLst>
                          <a:lin scaled="0"/>
                        </a:gradFill>
                        <a:latin typeface="Georgia" panose="02040502050405020303" pitchFamily="18" charset="0"/>
                        <a:ea typeface="Times New Roman" panose="02020603050405020304"/>
                        <a:cs typeface="Georgia" panose="02040502050405020303" pitchFamily="18" charset="0"/>
                        <a:sym typeface="+mn-ea"/>
                      </a:endParaRPr>
                    </a:p>
                  </a:txBody>
                  <a:tcPr anchor="t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algn="just">
                        <a:lnSpc>
                          <a:spcPct val="11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sz="4800" b="1">
                        <a:gradFill>
                          <a:gsLst>
                            <a:gs pos="0">
                              <a:srgbClr val="9EE256"/>
                            </a:gs>
                            <a:gs pos="100000">
                              <a:srgbClr val="52762D"/>
                            </a:gs>
                          </a:gsLst>
                          <a:lin scaled="0"/>
                        </a:gradFill>
                        <a:latin typeface="Georgia" panose="02040502050405020303" pitchFamily="18" charset="0"/>
                        <a:ea typeface="Times New Roman" panose="02020603050405020304"/>
                        <a:cs typeface="Georgia" panose="02040502050405020303" pitchFamily="18" charset="0"/>
                      </a:endParaRPr>
                    </a:p>
                    <a:p>
                      <a:pPr algn="just">
                        <a:lnSpc>
                          <a:spcPct val="11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sz="4800" b="1">
                        <a:gradFill>
                          <a:gsLst>
                            <a:gs pos="0">
                              <a:srgbClr val="9EE256"/>
                            </a:gs>
                            <a:gs pos="100000">
                              <a:srgbClr val="52762D"/>
                            </a:gs>
                          </a:gsLst>
                          <a:lin scaled="0"/>
                        </a:gradFill>
                        <a:latin typeface="Georgia" panose="02040502050405020303" pitchFamily="18" charset="0"/>
                        <a:ea typeface="Times New Roman" panose="02020603050405020304"/>
                        <a:cs typeface="Georgia" panose="02040502050405020303" pitchFamily="18" charset="0"/>
                      </a:endParaRPr>
                    </a:p>
                    <a:p>
                      <a:pPr algn="just">
                        <a:lnSpc>
                          <a:spcPct val="11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4800" b="1">
                          <a:gradFill>
                            <a:gsLst>
                              <a:gs pos="0">
                                <a:srgbClr val="9EE256"/>
                              </a:gs>
                              <a:gs pos="100000">
                                <a:srgbClr val="52762D"/>
                              </a:gs>
                            </a:gsLst>
                            <a:lin scaled="0"/>
                          </a:gradFill>
                          <a:latin typeface="Georgia" panose="02040502050405020303" pitchFamily="18" charset="0"/>
                          <a:ea typeface="Times New Roman" panose="02020603050405020304"/>
                          <a:cs typeface="Georgia" panose="02040502050405020303" pitchFamily="18" charset="0"/>
                        </a:rPr>
                        <a:t>к</a:t>
                      </a:r>
                      <a:r>
                        <a:rPr sz="4800" b="1">
                          <a:gradFill>
                            <a:gsLst>
                              <a:gs pos="0">
                                <a:srgbClr val="9EE256"/>
                              </a:gs>
                              <a:gs pos="100000">
                                <a:srgbClr val="52762D"/>
                              </a:gs>
                            </a:gsLst>
                            <a:lin scaled="0"/>
                          </a:gradFill>
                          <a:latin typeface="Georgia" panose="02040502050405020303" pitchFamily="18" charset="0"/>
                          <a:ea typeface="Times New Roman" panose="02020603050405020304"/>
                          <a:cs typeface="Georgia" panose="02040502050405020303" pitchFamily="18" charset="0"/>
                          <a:sym typeface="+mn-ea"/>
                        </a:rPr>
                        <a:t>4</a:t>
                      </a:r>
                      <a:endParaRPr sz="4800" b="1">
                        <a:gradFill>
                          <a:gsLst>
                            <a:gs pos="0">
                              <a:srgbClr val="9EE256"/>
                            </a:gs>
                            <a:gs pos="100000">
                              <a:srgbClr val="52762D"/>
                            </a:gs>
                          </a:gsLst>
                          <a:lin scaled="0"/>
                        </a:gradFill>
                        <a:latin typeface="Georgia" panose="02040502050405020303" pitchFamily="18" charset="0"/>
                        <a:ea typeface="Times New Roman" panose="02020603050405020304"/>
                        <a:cs typeface="Georgia" panose="02040502050405020303" pitchFamily="18" charset="0"/>
                        <a:sym typeface="+mn-ea"/>
                      </a:endParaRPr>
                    </a:p>
                  </a:txBody>
                  <a:tcPr anchor="t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58950">
                <a:tc>
                  <a:txBody>
                    <a:bodyPr/>
                    <a:p>
                      <a:pPr algn="just">
                        <a:lnSpc>
                          <a:spcPct val="11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sz="4800" b="1">
                        <a:gradFill>
                          <a:gsLst>
                            <a:gs pos="0">
                              <a:srgbClr val="9EE256"/>
                            </a:gs>
                            <a:gs pos="100000">
                              <a:srgbClr val="52762D"/>
                            </a:gs>
                          </a:gsLst>
                          <a:lin scaled="0"/>
                        </a:gradFill>
                        <a:latin typeface="Georgia" panose="02040502050405020303" pitchFamily="18" charset="0"/>
                        <a:ea typeface="Times New Roman" panose="02020603050405020304"/>
                        <a:cs typeface="Georgia" panose="02040502050405020303" pitchFamily="18" charset="0"/>
                      </a:endParaRPr>
                    </a:p>
                  </a:txBody>
                  <a:tcPr anchor="t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algn="just">
                        <a:lnSpc>
                          <a:spcPct val="11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sz="4800" b="1">
                        <a:gradFill>
                          <a:gsLst>
                            <a:gs pos="0">
                              <a:srgbClr val="9EE256"/>
                            </a:gs>
                            <a:gs pos="100000">
                              <a:srgbClr val="52762D"/>
                            </a:gs>
                          </a:gsLst>
                          <a:lin scaled="0"/>
                        </a:gradFill>
                        <a:latin typeface="Georgia" panose="02040502050405020303" pitchFamily="18" charset="0"/>
                        <a:ea typeface="Times New Roman" panose="02020603050405020304"/>
                        <a:cs typeface="Georgia" panose="02040502050405020303" pitchFamily="18" charset="0"/>
                      </a:endParaRPr>
                    </a:p>
                  </a:txBody>
                  <a:tcPr anchor="t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algn="just">
                        <a:lnSpc>
                          <a:spcPct val="11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sz="4800" b="1">
                        <a:gradFill>
                          <a:gsLst>
                            <a:gs pos="0">
                              <a:srgbClr val="9EE256"/>
                            </a:gs>
                            <a:gs pos="100000">
                              <a:srgbClr val="52762D"/>
                            </a:gs>
                          </a:gsLst>
                          <a:lin scaled="0"/>
                        </a:gradFill>
                        <a:latin typeface="Georgia" panose="02040502050405020303" pitchFamily="18" charset="0"/>
                        <a:ea typeface="Times New Roman" panose="02020603050405020304"/>
                        <a:cs typeface="Georgia" panose="02040502050405020303" pitchFamily="18" charset="0"/>
                      </a:endParaRPr>
                    </a:p>
                  </a:txBody>
                  <a:tcPr anchor="t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algn="just">
                        <a:lnSpc>
                          <a:spcPct val="11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sz="4800" b="1">
                        <a:gradFill>
                          <a:gsLst>
                            <a:gs pos="0">
                              <a:srgbClr val="9EE256"/>
                            </a:gs>
                            <a:gs pos="100000">
                              <a:srgbClr val="52762D"/>
                            </a:gs>
                          </a:gsLst>
                          <a:lin scaled="0"/>
                        </a:gradFill>
                        <a:latin typeface="Georgia" panose="02040502050405020303" pitchFamily="18" charset="0"/>
                        <a:ea typeface="Times New Roman" panose="02020603050405020304"/>
                        <a:cs typeface="Georgia" panose="02040502050405020303" pitchFamily="18" charset="0"/>
                      </a:endParaRPr>
                    </a:p>
                  </a:txBody>
                  <a:tcPr anchor="t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algn="just">
                        <a:lnSpc>
                          <a:spcPct val="11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sz="4800" b="1">
                        <a:gradFill>
                          <a:gsLst>
                            <a:gs pos="0">
                              <a:srgbClr val="9EE256"/>
                            </a:gs>
                            <a:gs pos="100000">
                              <a:srgbClr val="52762D"/>
                            </a:gs>
                          </a:gsLst>
                          <a:lin scaled="0"/>
                        </a:gradFill>
                        <a:latin typeface="Georgia" panose="02040502050405020303" pitchFamily="18" charset="0"/>
                        <a:ea typeface="Times New Roman" panose="02020603050405020304"/>
                        <a:cs typeface="Georgia" panose="02040502050405020303" pitchFamily="18" charset="0"/>
                      </a:endParaRPr>
                    </a:p>
                  </a:txBody>
                  <a:tcPr anchor="t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algn="just">
                        <a:lnSpc>
                          <a:spcPct val="11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sz="4800" b="1">
                        <a:gradFill>
                          <a:gsLst>
                            <a:gs pos="0">
                              <a:srgbClr val="9EE256"/>
                            </a:gs>
                            <a:gs pos="100000">
                              <a:srgbClr val="52762D"/>
                            </a:gs>
                          </a:gsLst>
                          <a:lin scaled="0"/>
                        </a:gradFill>
                        <a:latin typeface="Georgia" panose="02040502050405020303" pitchFamily="18" charset="0"/>
                        <a:ea typeface="Times New Roman" panose="02020603050405020304"/>
                        <a:cs typeface="Georgia" panose="02040502050405020303" pitchFamily="18" charset="0"/>
                      </a:endParaRPr>
                    </a:p>
                  </a:txBody>
                  <a:tcPr anchor="t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algn="just">
                        <a:lnSpc>
                          <a:spcPct val="11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sz="4800" b="1">
                        <a:gradFill>
                          <a:gsLst>
                            <a:gs pos="0">
                              <a:srgbClr val="9EE256"/>
                            </a:gs>
                            <a:gs pos="100000">
                              <a:srgbClr val="52762D"/>
                            </a:gs>
                          </a:gsLst>
                          <a:lin scaled="0"/>
                        </a:gradFill>
                        <a:latin typeface="Georgia" panose="02040502050405020303" pitchFamily="18" charset="0"/>
                        <a:ea typeface="Times New Roman" panose="02020603050405020304"/>
                        <a:cs typeface="Georgia" panose="02040502050405020303" pitchFamily="18" charset="0"/>
                      </a:endParaRPr>
                    </a:p>
                  </a:txBody>
                  <a:tcPr anchor="t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algn="just">
                        <a:lnSpc>
                          <a:spcPct val="11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sz="4800" b="1">
                        <a:gradFill>
                          <a:gsLst>
                            <a:gs pos="0">
                              <a:srgbClr val="9EE256"/>
                            </a:gs>
                            <a:gs pos="100000">
                              <a:srgbClr val="52762D"/>
                            </a:gs>
                          </a:gsLst>
                          <a:lin scaled="0"/>
                        </a:gradFill>
                        <a:latin typeface="Georgia" panose="02040502050405020303" pitchFamily="18" charset="0"/>
                        <a:ea typeface="Times New Roman" panose="02020603050405020304"/>
                        <a:cs typeface="Georgia" panose="02040502050405020303" pitchFamily="18" charset="0"/>
                      </a:endParaRPr>
                    </a:p>
                  </a:txBody>
                  <a:tcPr anchor="t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algn="just">
                        <a:lnSpc>
                          <a:spcPct val="11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4800" b="1">
                          <a:gradFill>
                            <a:gsLst>
                              <a:gs pos="0">
                                <a:srgbClr val="9EE256"/>
                              </a:gs>
                              <a:gs pos="100000">
                                <a:srgbClr val="52762D"/>
                              </a:gs>
                            </a:gsLst>
                            <a:lin scaled="0"/>
                          </a:gradFill>
                          <a:latin typeface="Georgia" panose="02040502050405020303" pitchFamily="18" charset="0"/>
                          <a:ea typeface="Times New Roman" panose="02020603050405020304"/>
                          <a:cs typeface="Georgia" panose="02040502050405020303" pitchFamily="18" charset="0"/>
                        </a:rPr>
                        <a:t> </a:t>
                      </a:r>
                      <a:endParaRPr sz="4800" b="1">
                        <a:gradFill>
                          <a:gsLst>
                            <a:gs pos="0">
                              <a:srgbClr val="9EE256"/>
                            </a:gs>
                            <a:gs pos="100000">
                              <a:srgbClr val="52762D"/>
                            </a:gs>
                          </a:gsLst>
                          <a:lin scaled="0"/>
                        </a:gradFill>
                        <a:latin typeface="Georgia" panose="02040502050405020303" pitchFamily="18" charset="0"/>
                        <a:ea typeface="Times New Roman" panose="02020603050405020304"/>
                        <a:cs typeface="Georgia" panose="02040502050405020303" pitchFamily="18" charset="0"/>
                      </a:endParaRPr>
                    </a:p>
                  </a:txBody>
                  <a:tcPr anchor="t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algn="just">
                        <a:lnSpc>
                          <a:spcPct val="11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sz="4800" b="1">
                        <a:gradFill>
                          <a:gsLst>
                            <a:gs pos="0">
                              <a:srgbClr val="9EE256"/>
                            </a:gs>
                            <a:gs pos="100000">
                              <a:srgbClr val="52762D"/>
                            </a:gs>
                          </a:gsLst>
                          <a:lin scaled="0"/>
                        </a:gradFill>
                        <a:latin typeface="Georgia" panose="02040502050405020303" pitchFamily="18" charset="0"/>
                        <a:ea typeface="Times New Roman" panose="02020603050405020304"/>
                        <a:cs typeface="Georgia" panose="02040502050405020303" pitchFamily="18" charset="0"/>
                      </a:endParaRPr>
                    </a:p>
                    <a:p>
                      <a:pPr algn="just">
                        <a:lnSpc>
                          <a:spcPct val="11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sz="4800" b="1">
                        <a:gradFill>
                          <a:gsLst>
                            <a:gs pos="0">
                              <a:srgbClr val="9EE256"/>
                            </a:gs>
                            <a:gs pos="100000">
                              <a:srgbClr val="52762D"/>
                            </a:gs>
                          </a:gsLst>
                          <a:lin scaled="0"/>
                        </a:gradFill>
                        <a:latin typeface="Georgia" panose="02040502050405020303" pitchFamily="18" charset="0"/>
                        <a:ea typeface="Times New Roman" panose="02020603050405020304"/>
                        <a:cs typeface="Georgia" panose="02040502050405020303" pitchFamily="18" charset="0"/>
                      </a:endParaRPr>
                    </a:p>
                  </a:txBody>
                  <a:tcPr anchor="t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algn="just">
                        <a:lnSpc>
                          <a:spcPct val="11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sz="4800" b="1">
                        <a:gradFill>
                          <a:gsLst>
                            <a:gs pos="0">
                              <a:srgbClr val="9EE256"/>
                            </a:gs>
                            <a:gs pos="100000">
                              <a:srgbClr val="52762D"/>
                            </a:gs>
                          </a:gsLst>
                          <a:lin scaled="0"/>
                        </a:gradFill>
                        <a:latin typeface="Georgia" panose="02040502050405020303" pitchFamily="18" charset="0"/>
                        <a:ea typeface="Times New Roman" panose="02020603050405020304"/>
                        <a:cs typeface="Georgia" panose="02040502050405020303" pitchFamily="18" charset="0"/>
                      </a:endParaRPr>
                    </a:p>
                    <a:p>
                      <a:pPr algn="just">
                        <a:lnSpc>
                          <a:spcPct val="11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sz="4800" b="1">
                        <a:gradFill>
                          <a:gsLst>
                            <a:gs pos="0">
                              <a:srgbClr val="9EE256"/>
                            </a:gs>
                            <a:gs pos="100000">
                              <a:srgbClr val="52762D"/>
                            </a:gs>
                          </a:gsLst>
                          <a:lin scaled="0"/>
                        </a:gradFill>
                        <a:latin typeface="Georgia" panose="02040502050405020303" pitchFamily="18" charset="0"/>
                        <a:ea typeface="Times New Roman" panose="02020603050405020304"/>
                        <a:cs typeface="Georgia" panose="02040502050405020303" pitchFamily="18" charset="0"/>
                      </a:endParaRPr>
                    </a:p>
                  </a:txBody>
                  <a:tcPr anchor="t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algn="just">
                        <a:lnSpc>
                          <a:spcPct val="11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sz="4800" b="1">
                        <a:gradFill>
                          <a:gsLst>
                            <a:gs pos="0">
                              <a:srgbClr val="9EE256"/>
                            </a:gs>
                            <a:gs pos="100000">
                              <a:srgbClr val="52762D"/>
                            </a:gs>
                          </a:gsLst>
                          <a:lin scaled="0"/>
                        </a:gradFill>
                        <a:latin typeface="Georgia" panose="02040502050405020303" pitchFamily="18" charset="0"/>
                        <a:ea typeface="Times New Roman" panose="02020603050405020304"/>
                        <a:cs typeface="Georgia" panose="02040502050405020303" pitchFamily="18" charset="0"/>
                      </a:endParaRPr>
                    </a:p>
                    <a:p>
                      <a:pPr algn="just">
                        <a:lnSpc>
                          <a:spcPct val="11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sz="4800" b="1">
                        <a:gradFill>
                          <a:gsLst>
                            <a:gs pos="0">
                              <a:srgbClr val="9EE256"/>
                            </a:gs>
                            <a:gs pos="100000">
                              <a:srgbClr val="52762D"/>
                            </a:gs>
                          </a:gsLst>
                          <a:lin scaled="0"/>
                        </a:gradFill>
                        <a:latin typeface="Georgia" panose="02040502050405020303" pitchFamily="18" charset="0"/>
                        <a:ea typeface="Times New Roman" panose="02020603050405020304"/>
                        <a:cs typeface="Georgia" panose="02040502050405020303" pitchFamily="18" charset="0"/>
                      </a:endParaRPr>
                    </a:p>
                  </a:txBody>
                  <a:tcPr anchor="t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algn="just">
                        <a:lnSpc>
                          <a:spcPct val="11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sz="4800" b="1">
                        <a:gradFill>
                          <a:gsLst>
                            <a:gs pos="0">
                              <a:srgbClr val="9EE256"/>
                            </a:gs>
                            <a:gs pos="100000">
                              <a:srgbClr val="52762D"/>
                            </a:gs>
                          </a:gsLst>
                          <a:lin scaled="0"/>
                        </a:gradFill>
                        <a:latin typeface="Georgia" panose="02040502050405020303" pitchFamily="18" charset="0"/>
                        <a:ea typeface="Times New Roman" panose="02020603050405020304"/>
                        <a:cs typeface="Georgia" panose="02040502050405020303" pitchFamily="18" charset="0"/>
                      </a:endParaRPr>
                    </a:p>
                    <a:p>
                      <a:pPr algn="just">
                        <a:lnSpc>
                          <a:spcPct val="11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sz="4800" b="1">
                        <a:gradFill>
                          <a:gsLst>
                            <a:gs pos="0">
                              <a:srgbClr val="9EE256"/>
                            </a:gs>
                            <a:gs pos="100000">
                              <a:srgbClr val="52762D"/>
                            </a:gs>
                          </a:gsLst>
                          <a:lin scaled="0"/>
                        </a:gradFill>
                        <a:latin typeface="Georgia" panose="02040502050405020303" pitchFamily="18" charset="0"/>
                        <a:ea typeface="Times New Roman" panose="02020603050405020304"/>
                        <a:cs typeface="Georgia" panose="02040502050405020303" pitchFamily="18" charset="0"/>
                      </a:endParaRPr>
                    </a:p>
                  </a:txBody>
                  <a:tcPr anchor="t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algn="just">
                        <a:lnSpc>
                          <a:spcPct val="11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sz="4800" b="1">
                        <a:gradFill>
                          <a:gsLst>
                            <a:gs pos="0">
                              <a:srgbClr val="9EE256"/>
                            </a:gs>
                            <a:gs pos="100000">
                              <a:srgbClr val="52762D"/>
                            </a:gs>
                          </a:gsLst>
                          <a:lin scaled="0"/>
                        </a:gradFill>
                        <a:latin typeface="Georgia" panose="02040502050405020303" pitchFamily="18" charset="0"/>
                        <a:ea typeface="Times New Roman" panose="02020603050405020304"/>
                        <a:cs typeface="Georgia" panose="02040502050405020303" pitchFamily="18" charset="0"/>
                      </a:endParaRPr>
                    </a:p>
                    <a:p>
                      <a:pPr algn="just">
                        <a:lnSpc>
                          <a:spcPct val="11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sz="4800" b="1">
                        <a:gradFill>
                          <a:gsLst>
                            <a:gs pos="0">
                              <a:srgbClr val="9EE256"/>
                            </a:gs>
                            <a:gs pos="100000">
                              <a:srgbClr val="52762D"/>
                            </a:gs>
                          </a:gsLst>
                          <a:lin scaled="0"/>
                        </a:gradFill>
                        <a:latin typeface="Georgia" panose="02040502050405020303" pitchFamily="18" charset="0"/>
                        <a:ea typeface="Times New Roman" panose="02020603050405020304"/>
                        <a:cs typeface="Georgia" panose="02040502050405020303" pitchFamily="18" charset="0"/>
                      </a:endParaRPr>
                    </a:p>
                  </a:txBody>
                  <a:tcPr anchor="t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2" name="Изображение 1"/>
          <p:cNvPicPr/>
          <p:nvPr/>
        </p:nvPicPr>
        <p:blipFill>
          <a:blip r:embed="rId2"/>
          <a:stretch>
            <a:fillRect/>
          </a:stretch>
        </p:blipFill>
        <p:spPr>
          <a:xfrm>
            <a:off x="35560" y="-99060"/>
            <a:ext cx="3070225" cy="3281045"/>
          </a:xfrm>
          <a:prstGeom prst="rect">
            <a:avLst/>
          </a:prstGeom>
        </p:spPr>
      </p:pic>
    </p:spTree>
  </p:cSld>
  <p:clrMapOvr>
    <a:masterClrMapping/>
  </p:clrMapOvr>
  <p:transition>
    <p:zo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00"/>
            </a:gs>
            <a:gs pos="100000">
              <a:srgbClr val="FFFF96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8194" name="Rectangle 13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35560" y="0"/>
            <a:ext cx="5545455" cy="5236845"/>
          </a:xfrm>
        </p:spPr>
        <p:txBody>
          <a:bodyPr vert="horz" wrap="square" lIns="91440" tIns="45720" rIns="91440" bIns="45720" numCol="1" anchor="t" anchorCtr="0" compatLnSpc="1"/>
          <a:p>
            <a:pPr eaLnBrk="1" hangingPunct="1">
              <a:lnSpc>
                <a:spcPct val="90000"/>
              </a:lnSpc>
              <a:buClr>
                <a:srgbClr val="C3260C"/>
              </a:buClr>
              <a:buSzPct val="130000"/>
              <a:buFont typeface="Wingdings" panose="05000000000000000000" pitchFamily="2" charset="2"/>
              <a:buNone/>
            </a:pPr>
            <a:r>
              <a:rPr sz="3600" b="1" i="1" dirty="0">
                <a:solidFill>
                  <a:srgbClr val="568D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круглые они и всё</a:t>
            </a:r>
            <a:endParaRPr sz="3600" b="1" i="1" dirty="0">
              <a:solidFill>
                <a:srgbClr val="568D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Clr>
                <a:srgbClr val="C3260C"/>
              </a:buClr>
              <a:buSzPct val="130000"/>
              <a:buFont typeface="Wingdings" panose="05000000000000000000" pitchFamily="2" charset="2"/>
              <a:buNone/>
            </a:pPr>
            <a:r>
              <a:rPr sz="3600" b="1" i="1" dirty="0">
                <a:solidFill>
                  <a:srgbClr val="568D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нам запрещают,</a:t>
            </a:r>
            <a:endParaRPr sz="3600" b="1" i="1" dirty="0">
              <a:solidFill>
                <a:srgbClr val="568D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Clr>
                <a:srgbClr val="C3260C"/>
              </a:buClr>
              <a:buSzPct val="130000"/>
              <a:buFont typeface="Wingdings" panose="05000000000000000000" pitchFamily="2" charset="2"/>
              <a:buNone/>
            </a:pPr>
            <a:r>
              <a:rPr sz="3600" b="1" i="1" dirty="0">
                <a:solidFill>
                  <a:srgbClr val="568D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треугольные  они</a:t>
            </a:r>
            <a:endParaRPr sz="3600" b="1" i="1" dirty="0">
              <a:solidFill>
                <a:srgbClr val="568D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Clr>
                <a:srgbClr val="C3260C"/>
              </a:buClr>
              <a:buSzPct val="130000"/>
              <a:buFont typeface="Wingdings" panose="05000000000000000000" pitchFamily="2" charset="2"/>
              <a:buNone/>
            </a:pPr>
            <a:r>
              <a:rPr sz="3600" b="1" i="1" dirty="0">
                <a:solidFill>
                  <a:srgbClr val="568D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нас предупреждают,</a:t>
            </a:r>
            <a:endParaRPr sz="3600" b="1" i="1" dirty="0">
              <a:solidFill>
                <a:srgbClr val="568D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Clr>
                <a:srgbClr val="C3260C"/>
              </a:buClr>
              <a:buSzPct val="130000"/>
              <a:buFont typeface="Wingdings" panose="05000000000000000000" pitchFamily="2" charset="2"/>
              <a:buNone/>
            </a:pPr>
            <a:r>
              <a:rPr sz="3600" b="1" i="1" dirty="0">
                <a:solidFill>
                  <a:srgbClr val="568D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нам предписывают,</a:t>
            </a:r>
            <a:endParaRPr sz="3600" b="1" i="1" dirty="0">
              <a:solidFill>
                <a:srgbClr val="568D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Clr>
                <a:srgbClr val="C3260C"/>
              </a:buClr>
              <a:buSzPct val="130000"/>
              <a:buFont typeface="Wingdings" panose="05000000000000000000" pitchFamily="2" charset="2"/>
              <a:buNone/>
            </a:pPr>
            <a:r>
              <a:rPr sz="3600" b="1" i="1" dirty="0">
                <a:solidFill>
                  <a:srgbClr val="568D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себя вести,</a:t>
            </a:r>
            <a:endParaRPr sz="3600" b="1" i="1" dirty="0">
              <a:solidFill>
                <a:srgbClr val="568D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Clr>
                <a:srgbClr val="C3260C"/>
              </a:buClr>
              <a:buSzPct val="130000"/>
              <a:buFont typeface="Wingdings" panose="05000000000000000000" pitchFamily="2" charset="2"/>
              <a:buNone/>
            </a:pPr>
            <a:r>
              <a:rPr sz="3600" b="1" i="1" dirty="0">
                <a:solidFill>
                  <a:srgbClr val="568D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что нас ожидает </a:t>
            </a:r>
            <a:endParaRPr sz="3600" b="1" i="1" dirty="0">
              <a:solidFill>
                <a:srgbClr val="568D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Clr>
                <a:srgbClr val="C3260C"/>
              </a:buClr>
              <a:buSzPct val="130000"/>
              <a:buFont typeface="Wingdings" panose="05000000000000000000" pitchFamily="2" charset="2"/>
              <a:buNone/>
            </a:pPr>
            <a:r>
              <a:rPr sz="3600" b="1" i="1" dirty="0">
                <a:solidFill>
                  <a:srgbClr val="568D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i="1" dirty="0">
                <a:solidFill>
                  <a:srgbClr val="568D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</a:t>
            </a:r>
            <a:r>
              <a:rPr sz="3600" b="1" i="1" dirty="0">
                <a:solidFill>
                  <a:srgbClr val="568D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lang="ru-RU" sz="3600" b="1" i="1" dirty="0">
                <a:solidFill>
                  <a:srgbClr val="568D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b="1" i="1" dirty="0">
                <a:solidFill>
                  <a:srgbClr val="568D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пути.</a:t>
            </a:r>
            <a:endParaRPr sz="3600" b="1" i="1" dirty="0">
              <a:solidFill>
                <a:srgbClr val="568D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eaLnBrk="1" hangingPunct="1">
              <a:lnSpc>
                <a:spcPct val="90000"/>
              </a:lnSpc>
              <a:buClr>
                <a:srgbClr val="C3260C"/>
              </a:buClr>
              <a:buSzPct val="130000"/>
              <a:buFont typeface="Wingdings" panose="05000000000000000000" pitchFamily="2" charset="2"/>
              <a:buNone/>
            </a:pPr>
            <a:r>
              <a:rPr sz="2800" dirty="0"/>
              <a:t>                                                                             </a:t>
            </a:r>
            <a:endParaRPr sz="2800" dirty="0"/>
          </a:p>
        </p:txBody>
      </p:sp>
      <p:pic>
        <p:nvPicPr>
          <p:cNvPr id="3086" name="Picture 14" descr="13"/>
          <p:cNvPicPr>
            <a:picLocks noGrp="1" noChangeAspect="1"/>
          </p:cNvPicPr>
          <p:nvPr>
            <p:ph sz="half" idx="2"/>
          </p:nvPr>
        </p:nvPicPr>
        <p:blipFill>
          <a:blip r:embed="rId1"/>
          <a:srcRect/>
          <a:stretch>
            <a:fillRect/>
          </a:stretch>
        </p:blipFill>
        <p:spPr>
          <a:xfrm>
            <a:off x="5796280" y="1988820"/>
            <a:ext cx="3167063" cy="4829175"/>
          </a:xfr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charRg st="0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4">
                                            <p:txEl>
                                              <p:charRg st="0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4">
                                            <p:txEl>
                                              <p:charRg st="0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194">
                                            <p:txEl>
                                              <p:charRg st="0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194">
                                            <p:txEl>
                                              <p:charRg st="0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194">
                                            <p:txEl>
                                              <p:charRg st="0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charRg st="21" end="3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194">
                                            <p:txEl>
                                              <p:charRg st="21" end="3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194">
                                            <p:txEl>
                                              <p:charRg st="21" end="3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194">
                                            <p:txEl>
                                              <p:charRg st="21" end="3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194">
                                            <p:txEl>
                                              <p:charRg st="21" end="3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194">
                                            <p:txEl>
                                              <p:charRg st="21" end="3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charRg st="36" end="5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194">
                                            <p:txEl>
                                              <p:charRg st="36" end="5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194">
                                            <p:txEl>
                                              <p:charRg st="36" end="5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194">
                                            <p:txEl>
                                              <p:charRg st="36" end="5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194">
                                            <p:txEl>
                                              <p:charRg st="36" end="5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194">
                                            <p:txEl>
                                              <p:charRg st="36" end="5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charRg st="56" end="7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194">
                                            <p:txEl>
                                              <p:charRg st="56" end="7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194">
                                            <p:txEl>
                                              <p:charRg st="56" end="7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194">
                                            <p:txEl>
                                              <p:charRg st="56" end="7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194">
                                            <p:txEl>
                                              <p:charRg st="56" end="7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194">
                                            <p:txEl>
                                              <p:charRg st="56" end="7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charRg st="77" end="9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194">
                                            <p:txEl>
                                              <p:charRg st="77" end="9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194">
                                            <p:txEl>
                                              <p:charRg st="77" end="9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194">
                                            <p:txEl>
                                              <p:charRg st="77" end="9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194">
                                            <p:txEl>
                                              <p:charRg st="77" end="9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194">
                                            <p:txEl>
                                              <p:charRg st="77" end="9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charRg st="98" end="1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194">
                                            <p:txEl>
                                              <p:charRg st="98" end="11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194">
                                            <p:txEl>
                                              <p:charRg st="98" end="11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194">
                                            <p:txEl>
                                              <p:charRg st="98" end="1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194">
                                            <p:txEl>
                                              <p:charRg st="98" end="1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194">
                                            <p:txEl>
                                              <p:charRg st="98" end="1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charRg st="114" end="14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194">
                                            <p:txEl>
                                              <p:charRg st="114" end="14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194">
                                            <p:txEl>
                                              <p:charRg st="114" end="14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194">
                                            <p:txEl>
                                              <p:charRg st="114" end="14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194">
                                            <p:txEl>
                                              <p:charRg st="114" end="14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194">
                                            <p:txEl>
                                              <p:charRg st="114" end="14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char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194">
                                            <p:txEl>
                                              <p:char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8194">
                                            <p:txEl>
                                              <p:char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194">
                                            <p:txEl>
                                              <p:char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194">
                                            <p:txEl>
                                              <p:char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8194">
                                            <p:txEl>
                                              <p:char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charRg st="141" end="2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194">
                                            <p:txEl>
                                              <p:charRg st="141" end="21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194">
                                            <p:txEl>
                                              <p:charRg st="141" end="21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194">
                                            <p:txEl>
                                              <p:charRg st="141" end="2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8194">
                                            <p:txEl>
                                              <p:charRg st="141" end="2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8194">
                                            <p:txEl>
                                              <p:charRg st="141" end="2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CC66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5122" name="WordArt 18" descr="Бумажный пакет"/>
          <p:cNvSpPr>
            <a:spLocks noTextEdit="1"/>
          </p:cNvSpPr>
          <p:nvPr/>
        </p:nvSpPr>
        <p:spPr>
          <a:xfrm>
            <a:off x="2268538" y="1341438"/>
            <a:ext cx="5111750" cy="20875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endParaRPr lang="ru-RU" altLang="en-US" sz="3600">
              <a:ln w="9525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  <a:blipFill rotWithShape="0">
                <a:blip r:embed="rId1"/>
              </a:blipFill>
              <a:effectLst>
                <a:outerShdw dist="563972" dir="14049740" sx="125000" sy="125000" algn="tl" rotWithShape="0">
                  <a:srgbClr val="C7DFD3">
                    <a:alpha val="79999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123" name="WordArt 23"/>
          <p:cNvSpPr>
            <a:spLocks noTextEdit="1"/>
          </p:cNvSpPr>
          <p:nvPr/>
        </p:nvSpPr>
        <p:spPr>
          <a:xfrm>
            <a:off x="2373313" y="3402013"/>
            <a:ext cx="5111750" cy="14398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endParaRPr lang="ru-RU" altLang="en-US" sz="3600">
              <a:ln w="9525" cap="flat" cmpd="sng">
                <a:solidFill>
                  <a:srgbClr val="FFFF00">
                    <a:alpha val="0"/>
                  </a:srgbClr>
                </a:solidFill>
                <a:prstDash val="solid"/>
                <a:headEnd type="none" w="med" len="med"/>
                <a:tailEnd type="none" w="med" len="med"/>
              </a:ln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2073" name="Picture 25" descr="светофор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35243" y="116523"/>
            <a:ext cx="1290637" cy="29606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1099448" y="908720"/>
            <a:ext cx="7960360" cy="25844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5400" b="1" i="1" u="none" strike="noStrike" kern="1200" cap="none" spc="0" normalizeH="0" baseline="0" noProof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Georgia" panose="02040502050405020303" pitchFamily="18" charset="0"/>
                <a:ea typeface="+mn-ea"/>
                <a:cs typeface="Georgia" panose="02040502050405020303" pitchFamily="18" charset="0"/>
              </a:rPr>
              <a:t>НАШИ ДРУЗЬЯ - </a:t>
            </a:r>
            <a:endParaRPr kumimoji="0" lang="ru-RU" sz="5400" b="1" i="1" u="none" strike="noStrike" kern="1200" cap="none" spc="0" normalizeH="0" baseline="0" noProof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Georgia" panose="02040502050405020303" pitchFamily="18" charset="0"/>
              <a:ea typeface="+mn-ea"/>
              <a:cs typeface="Georgia" panose="02040502050405020303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5400" b="1" i="1" u="none" strike="noStrike" kern="1200" cap="none" spc="0" normalizeH="0" baseline="0" noProof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Georgia" panose="02040502050405020303" pitchFamily="18" charset="0"/>
              <a:ea typeface="+mn-ea"/>
              <a:cs typeface="Georgia" panose="02040502050405020303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5400" b="1" i="1" u="none" strike="noStrike" kern="1200" cap="none" spc="0" normalizeH="0" baseline="0" noProof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Georgia" panose="02040502050405020303" pitchFamily="18" charset="0"/>
                <a:ea typeface="+mn-ea"/>
                <a:cs typeface="Georgia" panose="02040502050405020303" pitchFamily="18" charset="0"/>
              </a:rPr>
              <a:t>ДОРОЖНЫЕ ЗНАКИ</a:t>
            </a:r>
            <a:endParaRPr kumimoji="0" lang="ru-RU" sz="5400" b="1" i="1" u="none" strike="noStrike" kern="1200" cap="none" spc="0" normalizeH="0" baseline="0" noProof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Georgia" panose="02040502050405020303" pitchFamily="18" charset="0"/>
              <a:ea typeface="+mn-ea"/>
              <a:cs typeface="Georgia" panose="02040502050405020303" pitchFamily="18" charset="0"/>
            </a:endParaRPr>
          </a:p>
        </p:txBody>
      </p:sp>
      <p:pic>
        <p:nvPicPr>
          <p:cNvPr id="37" name="Рисунок 11" descr="Картинки по запросу фон со светофором для фот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6660515" y="3789045"/>
            <a:ext cx="2226310" cy="28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0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900" decel="100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Прямоугольник 1"/>
          <p:cNvSpPr/>
          <p:nvPr/>
        </p:nvSpPr>
        <p:spPr>
          <a:xfrm>
            <a:off x="539750" y="765175"/>
            <a:ext cx="5472113" cy="3416300"/>
          </a:xfrm>
          <a:prstGeom prst="rect">
            <a:avLst/>
          </a:prstGeom>
        </p:spPr>
        <p:txBody>
          <a:bodyPr>
            <a:spAutoFit/>
          </a:bodyPr>
          <a:p>
            <a:pPr>
              <a:buNone/>
            </a:pPr>
            <a:r>
              <a:rPr sz="3600" b="1" i="1" dirty="0">
                <a:solidFill>
                  <a:srgbClr val="821A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дороге самой сложной</a:t>
            </a:r>
            <a:endParaRPr sz="3600" b="1" i="1" dirty="0">
              <a:solidFill>
                <a:srgbClr val="821A0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sz="3600" b="1" i="1" dirty="0">
                <a:solidFill>
                  <a:srgbClr val="821A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Растолкует что и как</a:t>
            </a:r>
            <a:endParaRPr sz="3600" b="1" i="1" dirty="0">
              <a:solidFill>
                <a:srgbClr val="821A0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sz="3600" b="1" i="1" dirty="0">
                <a:solidFill>
                  <a:srgbClr val="821A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 твой строгий и надежный</a:t>
            </a:r>
            <a:endParaRPr sz="3600" b="1" i="1" dirty="0">
              <a:solidFill>
                <a:srgbClr val="821A0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sz="3600" b="1" i="1" dirty="0">
                <a:solidFill>
                  <a:srgbClr val="821A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Верный друг – </a:t>
            </a:r>
            <a:endParaRPr sz="3600" b="1" i="1" dirty="0">
              <a:solidFill>
                <a:srgbClr val="821A0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sz="3600" b="1" i="1" dirty="0">
              <a:solidFill>
                <a:srgbClr val="821A08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4339" name="Picture 4" descr="c2066-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92725" y="2565400"/>
            <a:ext cx="3683000" cy="4005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40" name="TextBox 3"/>
          <p:cNvSpPr txBox="1"/>
          <p:nvPr/>
        </p:nvSpPr>
        <p:spPr>
          <a:xfrm>
            <a:off x="539750" y="3535363"/>
            <a:ext cx="4618038" cy="6461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ru-RU" altLang="ru-RU" sz="3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ДОРОЖНЫЙ  ЗНАК</a:t>
            </a:r>
            <a:endParaRPr lang="ru-RU" altLang="ru-RU" sz="3600" b="1" i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434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ru-RU" alt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p>
            <a:endParaRPr lang="ru-RU" altLang="en-US"/>
          </a:p>
        </p:txBody>
      </p:sp>
      <p:pic>
        <p:nvPicPr>
          <p:cNvPr id="6" name="Изображение 5"/>
          <p:cNvPicPr/>
          <p:nvPr/>
        </p:nvPicPr>
        <p:blipFill>
          <a:blip r:embed="rId1"/>
          <a:stretch>
            <a:fillRect/>
          </a:stretch>
        </p:blipFill>
        <p:spPr>
          <a:xfrm>
            <a:off x="1043305" y="0"/>
            <a:ext cx="8189595" cy="6886575"/>
          </a:xfrm>
          <a:prstGeom prst="rect">
            <a:avLst/>
          </a:prstGeom>
        </p:spPr>
      </p:pic>
    </p:spTree>
  </p:cSld>
  <p:clrMapOvr>
    <a:masterClrMapping/>
  </p:clrMapOvr>
  <p:transition>
    <p:zo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ru-RU" alt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p>
            <a:endParaRPr lang="ru-RU" altLang="en-US"/>
          </a:p>
        </p:txBody>
      </p:sp>
      <p:pic>
        <p:nvPicPr>
          <p:cNvPr id="6" name="Изображение 5"/>
          <p:cNvPicPr/>
          <p:nvPr/>
        </p:nvPicPr>
        <p:blipFill>
          <a:blip r:embed="rId1"/>
          <a:stretch>
            <a:fillRect/>
          </a:stretch>
        </p:blipFill>
        <p:spPr>
          <a:xfrm>
            <a:off x="783590" y="44450"/>
            <a:ext cx="8299450" cy="6775450"/>
          </a:xfrm>
          <a:prstGeom prst="rect">
            <a:avLst/>
          </a:prstGeom>
        </p:spPr>
      </p:pic>
    </p:spTree>
  </p:cSld>
  <p:clrMapOvr>
    <a:masterClrMapping/>
  </p:clrMapOvr>
  <p:transition>
    <p:zo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ru-RU" alt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p>
            <a:endParaRPr lang="ru-RU" altLang="en-US"/>
          </a:p>
        </p:txBody>
      </p:sp>
      <p:pic>
        <p:nvPicPr>
          <p:cNvPr id="6" name="Изображение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560" y="44450"/>
            <a:ext cx="5097780" cy="5369560"/>
          </a:xfrm>
          <a:prstGeom prst="rect">
            <a:avLst/>
          </a:prstGeom>
        </p:spPr>
      </p:pic>
      <p:sp>
        <p:nvSpPr>
          <p:cNvPr id="7" name="Текстовое поле 6"/>
          <p:cNvSpPr txBox="1"/>
          <p:nvPr/>
        </p:nvSpPr>
        <p:spPr>
          <a:xfrm>
            <a:off x="5436235" y="44450"/>
            <a:ext cx="3610610" cy="3192780"/>
          </a:xfrm>
          <a:prstGeom prst="rect">
            <a:avLst/>
          </a:prstGeom>
        </p:spPr>
        <p:txBody>
          <a:bodyPr>
            <a:noAutofit/>
          </a:bodyPr>
          <a:p>
            <a:pPr algn="l" defTabSz="266700"/>
            <a:r>
              <a:rPr sz="3200" b="1">
                <a:gradFill>
                  <a:gsLst>
                    <a:gs pos="0">
                      <a:srgbClr val="9EE256"/>
                    </a:gs>
                    <a:gs pos="100000">
                      <a:srgbClr val="52762D"/>
                    </a:gs>
                  </a:gsLst>
                  <a:lin scaled="0"/>
                </a:gradFill>
                <a:latin typeface="Georgia" panose="02040502050405020303" pitchFamily="18" charset="0"/>
                <a:ea typeface="Times New Roman" panose="02020603050405020304"/>
                <a:cs typeface="Georgia" panose="02040502050405020303" pitchFamily="18" charset="0"/>
              </a:rPr>
              <a:t>Разных три имеет глаза,</a:t>
            </a:r>
            <a:endParaRPr sz="3200" b="1">
              <a:gradFill>
                <a:gsLst>
                  <a:gs pos="0">
                    <a:srgbClr val="9EE256"/>
                  </a:gs>
                  <a:gs pos="100000">
                    <a:srgbClr val="52762D"/>
                  </a:gs>
                </a:gsLst>
                <a:lin scaled="0"/>
              </a:gradFill>
              <a:latin typeface="Georgia" panose="02040502050405020303" pitchFamily="18" charset="0"/>
              <a:ea typeface="Times New Roman" panose="02020603050405020304"/>
              <a:cs typeface="Georgia" panose="02040502050405020303" pitchFamily="18" charset="0"/>
            </a:endParaRPr>
          </a:p>
          <a:p>
            <a:pPr algn="l" defTabSz="266700"/>
            <a:r>
              <a:rPr sz="3200" b="1">
                <a:gradFill>
                  <a:gsLst>
                    <a:gs pos="0">
                      <a:srgbClr val="9EE256"/>
                    </a:gs>
                    <a:gs pos="100000">
                      <a:srgbClr val="52762D"/>
                    </a:gs>
                  </a:gsLst>
                  <a:lin scaled="0"/>
                </a:gradFill>
                <a:latin typeface="Georgia" panose="02040502050405020303" pitchFamily="18" charset="0"/>
                <a:ea typeface="Times New Roman" panose="02020603050405020304"/>
                <a:cs typeface="Georgia" panose="02040502050405020303" pitchFamily="18" charset="0"/>
              </a:rPr>
              <a:t>Но откроет их не сразу</a:t>
            </a:r>
            <a:endParaRPr sz="3200" b="1">
              <a:gradFill>
                <a:gsLst>
                  <a:gs pos="0">
                    <a:srgbClr val="9EE256"/>
                  </a:gs>
                  <a:gs pos="100000">
                    <a:srgbClr val="52762D"/>
                  </a:gs>
                </a:gsLst>
                <a:lin scaled="0"/>
              </a:gradFill>
              <a:latin typeface="Georgia" panose="02040502050405020303" pitchFamily="18" charset="0"/>
              <a:ea typeface="Times New Roman" panose="02020603050405020304"/>
              <a:cs typeface="Georgia" panose="02040502050405020303" pitchFamily="18" charset="0"/>
            </a:endParaRPr>
          </a:p>
          <a:p>
            <a:pPr algn="l" defTabSz="266700"/>
            <a:r>
              <a:rPr sz="3200" b="1">
                <a:gradFill>
                  <a:gsLst>
                    <a:gs pos="0">
                      <a:srgbClr val="9EE256"/>
                    </a:gs>
                    <a:gs pos="100000">
                      <a:srgbClr val="52762D"/>
                    </a:gs>
                  </a:gsLst>
                  <a:lin scaled="0"/>
                </a:gradFill>
                <a:latin typeface="Georgia" panose="02040502050405020303" pitchFamily="18" charset="0"/>
                <a:ea typeface="Times New Roman" panose="02020603050405020304"/>
                <a:cs typeface="Georgia" panose="02040502050405020303" pitchFamily="18" charset="0"/>
              </a:rPr>
              <a:t>Если глаз откроет красный</a:t>
            </a:r>
            <a:endParaRPr sz="3200" b="1">
              <a:gradFill>
                <a:gsLst>
                  <a:gs pos="0">
                    <a:srgbClr val="9EE256"/>
                  </a:gs>
                  <a:gs pos="100000">
                    <a:srgbClr val="52762D"/>
                  </a:gs>
                </a:gsLst>
                <a:lin scaled="0"/>
              </a:gradFill>
              <a:latin typeface="Georgia" panose="02040502050405020303" pitchFamily="18" charset="0"/>
              <a:ea typeface="Times New Roman" panose="02020603050405020304"/>
              <a:cs typeface="Georgia" panose="02040502050405020303" pitchFamily="18" charset="0"/>
            </a:endParaRPr>
          </a:p>
          <a:p>
            <a:pPr algn="l" defTabSz="266700"/>
            <a:r>
              <a:rPr sz="3200" b="1">
                <a:gradFill>
                  <a:gsLst>
                    <a:gs pos="0">
                      <a:srgbClr val="9EE256"/>
                    </a:gs>
                    <a:gs pos="100000">
                      <a:srgbClr val="52762D"/>
                    </a:gs>
                  </a:gsLst>
                  <a:lin scaled="0"/>
                </a:gradFill>
                <a:latin typeface="Georgia" panose="02040502050405020303" pitchFamily="18" charset="0"/>
                <a:ea typeface="Times New Roman" panose="02020603050405020304"/>
                <a:cs typeface="Georgia" panose="02040502050405020303" pitchFamily="18" charset="0"/>
              </a:rPr>
              <a:t>Стоп! Идти нельзя, опасно! </a:t>
            </a:r>
            <a:endParaRPr sz="3200" b="1">
              <a:gradFill>
                <a:gsLst>
                  <a:gs pos="0">
                    <a:srgbClr val="9EE256"/>
                  </a:gs>
                  <a:gs pos="100000">
                    <a:srgbClr val="52762D"/>
                  </a:gs>
                </a:gsLst>
                <a:lin scaled="0"/>
              </a:gradFill>
              <a:latin typeface="Georgia" panose="02040502050405020303" pitchFamily="18" charset="0"/>
              <a:ea typeface="Times New Roman" panose="02020603050405020304"/>
              <a:cs typeface="Georgia" panose="02040502050405020303" pitchFamily="18" charset="0"/>
            </a:endParaRPr>
          </a:p>
          <a:p>
            <a:pPr algn="l" defTabSz="266700"/>
            <a:r>
              <a:rPr sz="3200" b="1">
                <a:gradFill>
                  <a:gsLst>
                    <a:gs pos="0">
                      <a:srgbClr val="9EE256"/>
                    </a:gs>
                    <a:gs pos="100000">
                      <a:srgbClr val="52762D"/>
                    </a:gs>
                  </a:gsLst>
                  <a:lin scaled="0"/>
                </a:gradFill>
                <a:latin typeface="Georgia" panose="02040502050405020303" pitchFamily="18" charset="0"/>
                <a:ea typeface="Times New Roman" panose="02020603050405020304"/>
                <a:cs typeface="Georgia" panose="02040502050405020303" pitchFamily="18" charset="0"/>
              </a:rPr>
              <a:t>Жёлтый свет – погоди,</a:t>
            </a:r>
            <a:endParaRPr sz="3200" b="1">
              <a:gradFill>
                <a:gsLst>
                  <a:gs pos="0">
                    <a:srgbClr val="9EE256"/>
                  </a:gs>
                  <a:gs pos="100000">
                    <a:srgbClr val="52762D"/>
                  </a:gs>
                </a:gsLst>
                <a:lin scaled="0"/>
              </a:gradFill>
              <a:latin typeface="Georgia" panose="02040502050405020303" pitchFamily="18" charset="0"/>
              <a:ea typeface="Times New Roman" panose="02020603050405020304"/>
              <a:cs typeface="Georgia" panose="02040502050405020303" pitchFamily="18" charset="0"/>
            </a:endParaRPr>
          </a:p>
          <a:p>
            <a:pPr algn="l" defTabSz="266700">
              <a:lnSpc>
                <a:spcPct val="114000"/>
              </a:lnSpc>
            </a:pPr>
            <a:r>
              <a:rPr sz="3200" b="1">
                <a:gradFill>
                  <a:gsLst>
                    <a:gs pos="0">
                      <a:srgbClr val="9EE256"/>
                    </a:gs>
                    <a:gs pos="100000">
                      <a:srgbClr val="52762D"/>
                    </a:gs>
                  </a:gsLst>
                  <a:lin scaled="0"/>
                </a:gradFill>
                <a:latin typeface="Georgia" panose="02040502050405020303" pitchFamily="18" charset="0"/>
                <a:ea typeface="SimSun" panose="02010600030101010101" pitchFamily="2" charset="-122"/>
                <a:cs typeface="Georgia" panose="02040502050405020303" pitchFamily="18" charset="0"/>
              </a:rPr>
              <a:t>А зеленый – проходи! </a:t>
            </a:r>
            <a:endParaRPr sz="3200" b="1">
              <a:gradFill>
                <a:gsLst>
                  <a:gs pos="0">
                    <a:srgbClr val="9EE256"/>
                  </a:gs>
                  <a:gs pos="100000">
                    <a:srgbClr val="52762D"/>
                  </a:gs>
                </a:gsLst>
                <a:lin scaled="0"/>
              </a:gradFill>
              <a:latin typeface="Georgia" panose="02040502050405020303" pitchFamily="18" charset="0"/>
              <a:ea typeface="SimSun" panose="02010600030101010101" pitchFamily="2" charset="-122"/>
              <a:cs typeface="Georgia" panose="02040502050405020303" pitchFamily="18" charset="0"/>
            </a:endParaRPr>
          </a:p>
        </p:txBody>
      </p:sp>
    </p:spTree>
  </p:cSld>
  <p:clrMapOvr>
    <a:masterClrMapping/>
  </p:clrMapOvr>
  <p:transition>
    <p:zo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ru-RU" alt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p>
            <a:endParaRPr lang="ru-RU" altLang="en-US"/>
          </a:p>
        </p:txBody>
      </p:sp>
      <p:pic>
        <p:nvPicPr>
          <p:cNvPr id="6" name="Изображение 5"/>
          <p:cNvPicPr/>
          <p:nvPr/>
        </p:nvPicPr>
        <p:blipFill>
          <a:blip r:embed="rId1"/>
          <a:stretch>
            <a:fillRect/>
          </a:stretch>
        </p:blipFill>
        <p:spPr>
          <a:xfrm>
            <a:off x="841375" y="-3175"/>
            <a:ext cx="8289290" cy="6861175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TABLE_ENDDRAG_ORIGIN_RECT" val="464*400"/>
  <p:tag name="TABLE_ENDDRAG_RECT" val="102*129*464*400"/>
</p:tagLst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0</TotalTime>
  <Words>2003</Words>
  <Application>WPS Presentation</Application>
  <PresentationFormat>Экран (4:3)</PresentationFormat>
  <Paragraphs>156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1" baseType="lpstr">
      <vt:lpstr>Arial</vt:lpstr>
      <vt:lpstr>SimSun</vt:lpstr>
      <vt:lpstr>Wingdings</vt:lpstr>
      <vt:lpstr>Georgia</vt:lpstr>
      <vt:lpstr>Trebuchet MS</vt:lpstr>
      <vt:lpstr>Times New Roman</vt:lpstr>
      <vt:lpstr>Times New Roman</vt:lpstr>
      <vt:lpstr>Impact</vt:lpstr>
      <vt:lpstr>Microsoft YaHei</vt:lpstr>
      <vt:lpstr>Arial Unicode MS</vt:lpstr>
      <vt:lpstr>Calibri</vt:lpstr>
      <vt:lpstr>Воздушный поток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Какие дорожные знаки бывают 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Дорожные знаки.</vt:lpstr>
      <vt:lpstr>PowerPoint 演示文稿</vt:lpstr>
      <vt:lpstr>PowerPoint 演示文稿</vt:lpstr>
    </vt:vector>
  </TitlesOfParts>
  <Company>FIOSochi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Слушатель30</dc:creator>
  <cp:lastModifiedBy>kudin</cp:lastModifiedBy>
  <cp:revision>73</cp:revision>
  <dcterms:created xsi:type="dcterms:W3CDTF">2004-03-18T06:13:00Z</dcterms:created>
  <dcterms:modified xsi:type="dcterms:W3CDTF">2024-11-10T08:24:49Z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9D6B739D8B6A4170A9559B50A8827CA3_13</vt:lpwstr>
  </property>
  <property fmtid="{D5CDD505-2E9C-101B-9397-08002B2CF9AE}" pid="3" name="KSOProductBuildVer">
    <vt:lpwstr>1049-12.2.0.18607</vt:lpwstr>
  </property>
</Properties>
</file>