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5" r:id="rId2"/>
    <p:sldId id="267" r:id="rId3"/>
    <p:sldId id="257" r:id="rId4"/>
    <p:sldId id="258" r:id="rId5"/>
    <p:sldId id="266" r:id="rId6"/>
    <p:sldId id="269" r:id="rId7"/>
    <p:sldId id="268" r:id="rId8"/>
    <p:sldId id="270" r:id="rId9"/>
    <p:sldId id="271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7600" autoAdjust="0"/>
  </p:normalViewPr>
  <p:slideViewPr>
    <p:cSldViewPr>
      <p:cViewPr varScale="1">
        <p:scale>
          <a:sx n="82" d="100"/>
          <a:sy n="82" d="100"/>
        </p:scale>
        <p:origin x="-141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C8F5-9D22-40BC-8520-52A915704A9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6CE94-4ADA-4BEA-BA8B-14C1E85F04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3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6CE94-4ADA-4BEA-BA8B-14C1E85F04D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163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6CE94-4ADA-4BEA-BA8B-14C1E85F04D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058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28800"/>
            <a:ext cx="8784976" cy="4896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71600" y="304799"/>
            <a:ext cx="64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ЗЕМЛИ</a:t>
            </a:r>
            <a:endParaRPr lang="en-US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ngimg.com/uploads/pigeon/pigeon_PNG545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34724"/>
            <a:ext cx="3455245" cy="345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lussufer.de/inf/E2/E2_201112/javascript/beispiele_mit_bildern/bilder_1_verzerren/mei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2381"/>
            <a:ext cx="3962400" cy="3323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pngall.com/wp-content/uploads/2016/04/Rose-Free-Download-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11962" flipH="1">
            <a:off x="1311603" y="3024616"/>
            <a:ext cx="2446877" cy="411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2509"/>
            <a:ext cx="3962400" cy="3289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56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ngimg.com/uploads/falcon/falcon_PNG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3854467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ngimg.com/uploads/goose/goose_PNG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00591"/>
            <a:ext cx="4099686" cy="309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ya-webdesign.com/images/under-clipart-table-clipart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486" y="152400"/>
            <a:ext cx="3520314" cy="304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s://ykl-res.azureedge.net/f1db5db1-7d62-4adc-8f1b-06aa792b6d6f/apples-575317_960_72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29000"/>
            <a:ext cx="4321421" cy="293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00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1" name="Picture 13" descr="https://png.pngtree.com/element_origin_min_pic/17/01/07/c9572464517683fb7eebeb9859ba84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1772"/>
            <a:ext cx="2286000" cy="3431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https://ya-webdesign.com/images/hunting-clipart-pheasant-hunting-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65" y="201772"/>
            <a:ext cx="4720416" cy="3249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https://ds04.infourok.ru/uploads/ex/0a69/000624e8-cc4af763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5" t="6226" r="20390" b="23390"/>
          <a:stretch/>
        </p:blipFill>
        <p:spPr bwMode="auto">
          <a:xfrm>
            <a:off x="685800" y="3468064"/>
            <a:ext cx="3477228" cy="32652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72651"/>
            <a:ext cx="3911600" cy="3037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24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my-bookshop.ru/image/10115635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9" t="15792" r="7594" b="14765"/>
          <a:stretch/>
        </p:blipFill>
        <p:spPr bwMode="auto">
          <a:xfrm rot="3950235">
            <a:off x="5375077" y="1206885"/>
            <a:ext cx="3961604" cy="2142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pngimg.com/uploads/frying_pan/frying_pan_PNG83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28382"/>
            <a:ext cx="4267200" cy="237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https://avatars.mds.yandex.net/get-zen_doc/197997/pub_5b0247cafd96b1d692d819da_5b025ec5c3321bdea74574e2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000" y="3619982"/>
            <a:ext cx="436914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" b="22543"/>
          <a:stretch/>
        </p:blipFill>
        <p:spPr bwMode="auto">
          <a:xfrm>
            <a:off x="2743199" y="181335"/>
            <a:ext cx="2824557" cy="3197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http://www.womensplay.net/wp-content/uploads/2017/03/%D1%89%D0%B5%D1%82%D0%BA%D0%B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6" t="4166" r="10410" b="4932"/>
          <a:stretch/>
        </p:blipFill>
        <p:spPr bwMode="auto">
          <a:xfrm>
            <a:off x="152400" y="214130"/>
            <a:ext cx="2393789" cy="3976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92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o8tula.ru/upload/iblock/8f1/8f1f086eba213b09f4a20c9343df73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"/>
            <a:ext cx="6309167" cy="6253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4785" y="457200"/>
            <a:ext cx="4038600" cy="914400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Documents and Settings\Администратор\Рабочий стол\Новая папка\фото-космоса-1-700x525.jpg"/>
          <p:cNvPicPr>
            <a:picLocks noChangeAspect="1" noChangeArrowheads="1"/>
          </p:cNvPicPr>
          <p:nvPr/>
        </p:nvPicPr>
        <p:blipFill rotWithShape="1">
          <a:blip r:embed="rId2" cstate="email"/>
          <a:srcRect l="14745" r="10127"/>
          <a:stretch/>
        </p:blipFill>
        <p:spPr bwMode="auto">
          <a:xfrm>
            <a:off x="1932972" y="1447800"/>
            <a:ext cx="5382227" cy="5220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132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жира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0757"/>
            <a:ext cx="4311493" cy="3278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дельфин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4" y="179416"/>
            <a:ext cx="4339980" cy="3249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33" y="3581400"/>
            <a:ext cx="4300167" cy="3121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581400"/>
            <a:ext cx="4235293" cy="3121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4756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26357"/>
            <a:ext cx="4414966" cy="3133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E:\Новая папка\thermalpowerplant.jpg"/>
          <p:cNvPicPr>
            <a:picLocks noChangeAspect="1" noChangeArrowheads="1"/>
          </p:cNvPicPr>
          <p:nvPr/>
        </p:nvPicPr>
        <p:blipFill rotWithShape="1">
          <a:blip r:embed="rId3" cstate="email"/>
          <a:srcRect l="26392"/>
          <a:stretch/>
        </p:blipFill>
        <p:spPr bwMode="auto">
          <a:xfrm>
            <a:off x="228600" y="152400"/>
            <a:ext cx="4081008" cy="312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5" descr="E:\Новая папка\081001123307-963-26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5800" y="3352800"/>
            <a:ext cx="4495799" cy="3505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6" descr="G:\Новая папка\257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0884" y="3352800"/>
            <a:ext cx="4088724" cy="3467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8099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истратор\Рабочий стол\Новая папка (2)\blossom-eart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1117972"/>
            <a:ext cx="7848601" cy="5587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919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rt-catalog.ru/data_picture_2016/picture/3/11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8663749" cy="5562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04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Администратор\Рабочий стол\Новая папка (2)\4bc6c2d457db3d9cd598b7e9e9f45aa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457200"/>
            <a:ext cx="8128000" cy="60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063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1025945/58280f70-a707-4186-8696-875463a7f3c2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"/>
            <a:ext cx="7086600" cy="664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0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bs.twimg.com/media/DriIMZZWsAA2O8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4953000" cy="6459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2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297</TotalTime>
  <Words>5</Words>
  <Application>Microsoft Office PowerPoint</Application>
  <PresentationFormat>Экран (4:3)</PresentationFormat>
  <Paragraphs>4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Базовая</vt:lpstr>
      <vt:lpstr>Презентация PowerPoint</vt:lpstr>
      <vt:lpstr>ЗЕМЛЯ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</dc:title>
  <dc:creator>Home</dc:creator>
  <cp:lastModifiedBy>Оксана</cp:lastModifiedBy>
  <cp:revision>39</cp:revision>
  <dcterms:created xsi:type="dcterms:W3CDTF">2016-01-14T09:38:59Z</dcterms:created>
  <dcterms:modified xsi:type="dcterms:W3CDTF">2019-05-30T21:58:23Z</dcterms:modified>
</cp:coreProperties>
</file>