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9" r:id="rId8"/>
    <p:sldId id="270" r:id="rId9"/>
    <p:sldId id="271" r:id="rId10"/>
    <p:sldId id="272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2/12/2023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2/12/2023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2/12/2023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2/12/2023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2/12/2023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2/12/2023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2/12/2023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2/12/2023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Relationship Id="rId9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Игра</a:t>
            </a:r>
            <a:br>
              <a:rPr lang="ru-RU" dirty="0" smtClean="0"/>
            </a:br>
            <a:r>
              <a:rPr lang="ru-RU" dirty="0" smtClean="0"/>
              <a:t>«Чего не стало»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Гкоу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нижегородской школы-интерната №10 Саблукова Яна Александровна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s://adonius.club/uploads/posts/2022-02/1644509043_27-adonius-club-p-masha-i-medved-na-prozrachnom-fone-4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3" y="371568"/>
            <a:ext cx="2592280" cy="2592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catherineasquithgallery.com/uploads/posts/2021-03/1614568559_11-p-kartinki-na-belom-fone-personazhi-11.png">
            <a:hlinkClick r:id="rId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90" r="26290"/>
          <a:stretch/>
        </p:blipFill>
        <p:spPr bwMode="auto">
          <a:xfrm>
            <a:off x="9475695" y="175369"/>
            <a:ext cx="2206376" cy="2984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516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krot.info/uploads/posts/2020-10/1603681760_40-p-foni-s-polkami-4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2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00" t="2537" r="2691" b="3584"/>
          <a:stretch/>
        </p:blipFill>
        <p:spPr>
          <a:xfrm>
            <a:off x="1554481" y="606830"/>
            <a:ext cx="2028305" cy="24605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76" t="5744" r="1430"/>
          <a:stretch/>
        </p:blipFill>
        <p:spPr>
          <a:xfrm>
            <a:off x="8121534" y="942868"/>
            <a:ext cx="3433157" cy="23186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0936" y="917470"/>
            <a:ext cx="2750127" cy="23694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088" b="2250"/>
          <a:stretch/>
        </p:blipFill>
        <p:spPr>
          <a:xfrm>
            <a:off x="8381512" y="4501147"/>
            <a:ext cx="2913199" cy="200461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r="1377"/>
          <a:stretch/>
        </p:blipFill>
        <p:spPr>
          <a:xfrm>
            <a:off x="2878137" y="4325029"/>
            <a:ext cx="3173528" cy="2356853"/>
          </a:xfrm>
          <a:prstGeom prst="rect">
            <a:avLst/>
          </a:prstGeom>
        </p:spPr>
      </p:pic>
      <p:pic>
        <p:nvPicPr>
          <p:cNvPr id="4098" name="Picture 2" descr="https://catherineasquithgallery.com/uploads/posts/2021-03/1614568559_11-p-kartinki-na-belom-fone-personazhi-11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15" r="26181"/>
          <a:stretch/>
        </p:blipFill>
        <p:spPr bwMode="auto">
          <a:xfrm flipH="1">
            <a:off x="0" y="4177065"/>
            <a:ext cx="2135996" cy="2705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11483788" y="6309198"/>
            <a:ext cx="708212" cy="57374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30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krot.info/uploads/posts/2020-10/1603681760_40-p-foni-s-polkami-4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2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00" t="2537" r="2691" b="3584"/>
          <a:stretch/>
        </p:blipFill>
        <p:spPr>
          <a:xfrm>
            <a:off x="6096000" y="697525"/>
            <a:ext cx="2028305" cy="24605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76" t="5744" r="1430"/>
          <a:stretch/>
        </p:blipFill>
        <p:spPr>
          <a:xfrm>
            <a:off x="8369439" y="318567"/>
            <a:ext cx="3433157" cy="23186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9270" y="4423896"/>
            <a:ext cx="2750127" cy="23694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088" b="2250"/>
          <a:stretch/>
        </p:blipFill>
        <p:spPr>
          <a:xfrm>
            <a:off x="8889397" y="2688027"/>
            <a:ext cx="2913199" cy="200461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r="1377"/>
          <a:stretch/>
        </p:blipFill>
        <p:spPr>
          <a:xfrm>
            <a:off x="8889397" y="4551483"/>
            <a:ext cx="3173528" cy="2356853"/>
          </a:xfrm>
          <a:prstGeom prst="rect">
            <a:avLst/>
          </a:prstGeom>
        </p:spPr>
      </p:pic>
      <p:pic>
        <p:nvPicPr>
          <p:cNvPr id="11" name="Picture 2" descr="https://adonius.club/uploads/posts/2022-02/1644509043_27-adonius-club-p-masha-i-medved-na-prozrachnom-fone-4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4268" y="3156419"/>
            <a:ext cx="3637497" cy="3637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Выноска-облако 11"/>
          <p:cNvSpPr/>
          <p:nvPr/>
        </p:nvSpPr>
        <p:spPr>
          <a:xfrm>
            <a:off x="1965898" y="143436"/>
            <a:ext cx="3740698" cy="3244147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всё снова на месте, благодаря тебе! Спасибо, жду тебя снова в гости.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11483788" y="6309198"/>
            <a:ext cx="708212" cy="57374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52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Литература: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8596" y="1810872"/>
            <a:ext cx="10178322" cy="3593591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Четверушкина Н.С. Слоговая структура слова: Системный метод устранения нарушений. – М.: Национальный книжный центр, 2016. – 192 с. (Логопедические технологии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.). – С. 13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313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8844" y="382384"/>
            <a:ext cx="10291156" cy="1812175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игры: отработка слогов  </a:t>
            </a:r>
            <a:b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 типа </a:t>
            </a:r>
            <a:r>
              <a:rPr lang="ru-RU" sz="4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двусложные слова с открытыми слогами)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Правила: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ребенку предлагается назвать, чего не стало не стало на слайде. Задавая вопросы «Кого/чего не стало?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по презентации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для переключения на следующий слайд используйте кнопку в нижнем правом углу слайда. Для того, что на слайде исчезал предмет, нажимайте на изображение Маши.</a:t>
            </a:r>
          </a:p>
          <a:p>
            <a:endParaRPr lang="ru-RU" dirty="0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11483788" y="6309198"/>
            <a:ext cx="708212" cy="57374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42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donius.club/uploads/posts/2022-02/1644509043_27-adonius-club-p-masha-i-medved-na-prozrachnom-fone-4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845" y="1787236"/>
            <a:ext cx="4583852" cy="4583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ыноска-облако 3"/>
          <p:cNvSpPr/>
          <p:nvPr/>
        </p:nvSpPr>
        <p:spPr>
          <a:xfrm>
            <a:off x="6494951" y="271932"/>
            <a:ext cx="4344845" cy="365167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Привет, дорогой друг! Приглашаю тебя  гости. Посмотри, сколько всего нового появилось в моем доме. 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11483788" y="6309198"/>
            <a:ext cx="708212" cy="57374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37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krot.info/uploads/posts/2020-10/1603681760_40-p-foni-s-polkami-4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2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00" t="2537" r="2691" b="3584"/>
          <a:stretch/>
        </p:blipFill>
        <p:spPr>
          <a:xfrm>
            <a:off x="1554481" y="606830"/>
            <a:ext cx="2028305" cy="24605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76" t="5744" r="1430"/>
          <a:stretch/>
        </p:blipFill>
        <p:spPr>
          <a:xfrm>
            <a:off x="8121534" y="942868"/>
            <a:ext cx="3433157" cy="23186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0936" y="917470"/>
            <a:ext cx="2750127" cy="23694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088" b="2250"/>
          <a:stretch/>
        </p:blipFill>
        <p:spPr>
          <a:xfrm>
            <a:off x="8381512" y="4501147"/>
            <a:ext cx="2913199" cy="200461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r="1377"/>
          <a:stretch/>
        </p:blipFill>
        <p:spPr>
          <a:xfrm>
            <a:off x="2878137" y="4325029"/>
            <a:ext cx="3173528" cy="2356853"/>
          </a:xfrm>
          <a:prstGeom prst="rect">
            <a:avLst/>
          </a:prstGeom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11483788" y="6309198"/>
            <a:ext cx="708212" cy="57374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31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donius.club/uploads/posts/2022-02/1644509043_27-adonius-club-p-masha-i-medved-na-prozrachnom-fone-4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885" y="1795549"/>
            <a:ext cx="4583852" cy="4583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ыноска-облако 3"/>
          <p:cNvSpPr/>
          <p:nvPr/>
        </p:nvSpPr>
        <p:spPr>
          <a:xfrm>
            <a:off x="4882282" y="0"/>
            <a:ext cx="4344845" cy="365167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Ох! В гости пришла Маша, и дома снова все вверх дном! Помоги мне уследить, что пропало с полок. 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Удачи!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catherineasquithgallery.com/uploads/posts/2021-03/1614568559_11-p-kartinki-na-belom-fone-personazhi-11.png">
            <a:hlinkClick r:id="rId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90" r="26290"/>
          <a:stretch/>
        </p:blipFill>
        <p:spPr bwMode="auto">
          <a:xfrm>
            <a:off x="8828116" y="3651675"/>
            <a:ext cx="2419719" cy="2977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11483788" y="6309198"/>
            <a:ext cx="708212" cy="57374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936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krot.info/uploads/posts/2020-10/1603681760_40-p-foni-s-polkami-4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2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00" t="2537" r="2691" b="3584"/>
          <a:stretch/>
        </p:blipFill>
        <p:spPr>
          <a:xfrm>
            <a:off x="1554481" y="606830"/>
            <a:ext cx="2028305" cy="24605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76" t="5744" r="1430"/>
          <a:stretch/>
        </p:blipFill>
        <p:spPr>
          <a:xfrm>
            <a:off x="8121534" y="942868"/>
            <a:ext cx="3433157" cy="23186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0936" y="917470"/>
            <a:ext cx="2750127" cy="23694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088" b="2250"/>
          <a:stretch/>
        </p:blipFill>
        <p:spPr>
          <a:xfrm>
            <a:off x="8381512" y="4501147"/>
            <a:ext cx="2913199" cy="200461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r="1377"/>
          <a:stretch/>
        </p:blipFill>
        <p:spPr>
          <a:xfrm>
            <a:off x="2878137" y="4325029"/>
            <a:ext cx="3173528" cy="2356853"/>
          </a:xfrm>
          <a:prstGeom prst="rect">
            <a:avLst/>
          </a:prstGeom>
        </p:spPr>
      </p:pic>
      <p:pic>
        <p:nvPicPr>
          <p:cNvPr id="11" name="Picture 2" descr="https://catherineasquithgallery.com/uploads/posts/2021-03/1614568559_11-p-kartinki-na-belom-fone-personazhi-11.png">
            <a:hlinkClick r:id="rId8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90" r="26290"/>
          <a:stretch/>
        </p:blipFill>
        <p:spPr bwMode="auto">
          <a:xfrm flipH="1">
            <a:off x="623512" y="3674227"/>
            <a:ext cx="2254625" cy="2977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11483788" y="6309198"/>
            <a:ext cx="708212" cy="57374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716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krot.info/uploads/posts/2020-10/1603681760_40-p-foni-s-polkami-4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2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00" t="2537" r="2691" b="3584"/>
          <a:stretch/>
        </p:blipFill>
        <p:spPr>
          <a:xfrm>
            <a:off x="1554481" y="606830"/>
            <a:ext cx="2028305" cy="24605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76" t="5744" r="1430"/>
          <a:stretch/>
        </p:blipFill>
        <p:spPr>
          <a:xfrm>
            <a:off x="8121534" y="942868"/>
            <a:ext cx="3433157" cy="23186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0936" y="917470"/>
            <a:ext cx="2750127" cy="23694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088" b="2250"/>
          <a:stretch/>
        </p:blipFill>
        <p:spPr>
          <a:xfrm>
            <a:off x="8381512" y="4501147"/>
            <a:ext cx="2913199" cy="200461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r="1377"/>
          <a:stretch/>
        </p:blipFill>
        <p:spPr>
          <a:xfrm>
            <a:off x="2878137" y="4325029"/>
            <a:ext cx="3173528" cy="2356853"/>
          </a:xfrm>
          <a:prstGeom prst="rect">
            <a:avLst/>
          </a:prstGeom>
        </p:spPr>
      </p:pic>
      <p:pic>
        <p:nvPicPr>
          <p:cNvPr id="4098" name="Picture 2" descr="https://catherineasquithgallery.com/uploads/posts/2021-03/1614568559_11-p-kartinki-na-belom-fone-personazhi-11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15" r="26181"/>
          <a:stretch/>
        </p:blipFill>
        <p:spPr bwMode="auto">
          <a:xfrm flipH="1">
            <a:off x="0" y="4177065"/>
            <a:ext cx="2135996" cy="2705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11483788" y="6309198"/>
            <a:ext cx="708212" cy="57374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455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krot.info/uploads/posts/2020-10/1603681760_40-p-foni-s-polkami-4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2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00" t="2537" r="2691" b="3584"/>
          <a:stretch/>
        </p:blipFill>
        <p:spPr>
          <a:xfrm>
            <a:off x="1554481" y="606830"/>
            <a:ext cx="2028305" cy="24605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76" t="5744" r="1430"/>
          <a:stretch/>
        </p:blipFill>
        <p:spPr>
          <a:xfrm>
            <a:off x="8121534" y="942868"/>
            <a:ext cx="3433157" cy="23186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0936" y="917470"/>
            <a:ext cx="2750127" cy="23694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088" b="2250"/>
          <a:stretch/>
        </p:blipFill>
        <p:spPr>
          <a:xfrm>
            <a:off x="8381512" y="4501147"/>
            <a:ext cx="2913199" cy="200461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r="1377"/>
          <a:stretch/>
        </p:blipFill>
        <p:spPr>
          <a:xfrm>
            <a:off x="2878137" y="4325029"/>
            <a:ext cx="3173528" cy="2356853"/>
          </a:xfrm>
          <a:prstGeom prst="rect">
            <a:avLst/>
          </a:prstGeom>
        </p:spPr>
      </p:pic>
      <p:pic>
        <p:nvPicPr>
          <p:cNvPr id="4098" name="Picture 2" descr="https://catherineasquithgallery.com/uploads/posts/2021-03/1614568559_11-p-kartinki-na-belom-fone-personazhi-11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15" r="26181"/>
          <a:stretch/>
        </p:blipFill>
        <p:spPr bwMode="auto">
          <a:xfrm flipH="1">
            <a:off x="0" y="4177065"/>
            <a:ext cx="2135996" cy="2705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11483788" y="6309198"/>
            <a:ext cx="708212" cy="57374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02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krot.info/uploads/posts/2020-10/1603681760_40-p-foni-s-polkami-4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2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00" t="2537" r="2691" b="3584"/>
          <a:stretch/>
        </p:blipFill>
        <p:spPr>
          <a:xfrm>
            <a:off x="1554481" y="606830"/>
            <a:ext cx="2028305" cy="24605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76" t="5744" r="1430"/>
          <a:stretch/>
        </p:blipFill>
        <p:spPr>
          <a:xfrm>
            <a:off x="8121534" y="942868"/>
            <a:ext cx="3433157" cy="23186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0936" y="917470"/>
            <a:ext cx="2750127" cy="23694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088" b="2250"/>
          <a:stretch/>
        </p:blipFill>
        <p:spPr>
          <a:xfrm>
            <a:off x="8381512" y="4501147"/>
            <a:ext cx="2913199" cy="200461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r="1377"/>
          <a:stretch/>
        </p:blipFill>
        <p:spPr>
          <a:xfrm>
            <a:off x="2878137" y="4325029"/>
            <a:ext cx="3173528" cy="2356853"/>
          </a:xfrm>
          <a:prstGeom prst="rect">
            <a:avLst/>
          </a:prstGeom>
        </p:spPr>
      </p:pic>
      <p:pic>
        <p:nvPicPr>
          <p:cNvPr id="4098" name="Picture 2" descr="https://catherineasquithgallery.com/uploads/posts/2021-03/1614568559_11-p-kartinki-na-belom-fone-personazhi-11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15" r="26181"/>
          <a:stretch/>
        </p:blipFill>
        <p:spPr bwMode="auto">
          <a:xfrm flipH="1">
            <a:off x="0" y="4177065"/>
            <a:ext cx="2135996" cy="2705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11483788" y="6309198"/>
            <a:ext cx="708212" cy="57374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384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0B082E"/>
      </a:dk2>
      <a:lt2>
        <a:srgbClr val="F3F3F2"/>
      </a:lt2>
      <a:accent1>
        <a:srgbClr val="62B4C6"/>
      </a:accent1>
      <a:accent2>
        <a:srgbClr val="1B376E"/>
      </a:accent2>
      <a:accent3>
        <a:srgbClr val="9EBE55"/>
      </a:accent3>
      <a:accent4>
        <a:srgbClr val="C65E5E"/>
      </a:accent4>
      <a:accent5>
        <a:srgbClr val="D3BA55"/>
      </a:accent5>
      <a:accent6>
        <a:srgbClr val="96648A"/>
      </a:accent6>
      <a:hlink>
        <a:srgbClr val="62B4C6"/>
      </a:hlink>
      <a:folHlink>
        <a:srgbClr val="96648A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D71F8F05-6246-47AF-9E68-E57F6C93F79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TM10001106[[fn=Эмблема]]</Template>
  <TotalTime>82</TotalTime>
  <Words>179</Words>
  <Application>Microsoft Office PowerPoint</Application>
  <PresentationFormat>Широкоэкранный</PresentationFormat>
  <Paragraphs>11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Corbel</vt:lpstr>
      <vt:lpstr>Gill Sans MT</vt:lpstr>
      <vt:lpstr>Impact</vt:lpstr>
      <vt:lpstr>Times New Roman</vt:lpstr>
      <vt:lpstr>Badge</vt:lpstr>
      <vt:lpstr>Игра «Чего не стало»</vt:lpstr>
      <vt:lpstr>Цель игры: отработка слогов   1- типа (двусложные слова с открытыми слогами)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Литература: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«Чего не стало»</dc:title>
  <dc:creator>Яна</dc:creator>
  <cp:lastModifiedBy>Яна</cp:lastModifiedBy>
  <cp:revision>24</cp:revision>
  <dcterms:created xsi:type="dcterms:W3CDTF">2023-02-11T18:48:53Z</dcterms:created>
  <dcterms:modified xsi:type="dcterms:W3CDTF">2023-02-12T09:25:24Z</dcterms:modified>
</cp:coreProperties>
</file>