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3D7F4-57F0-4B78-B60E-4831827C2FD4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0BCB1-3EF0-4C6B-9DF5-988DFDC6A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25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0BCB1-3EF0-4C6B-9DF5-988DFDC6A02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9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3807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29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933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37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9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6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02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5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3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7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7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97671-4486-4827-88DE-4E98ED8C61EE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BE6E9DE-E723-43E8-96F0-6B03C6169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9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1877365" y="1103690"/>
            <a:ext cx="7087518" cy="3523637"/>
          </a:xfrm>
        </p:spPr>
        <p:txBody>
          <a:bodyPr>
            <a:normAutofit/>
          </a:bodyPr>
          <a:lstStyle/>
          <a:p>
            <a:r>
              <a:rPr lang="ru-RU" sz="9600" dirty="0" smtClean="0"/>
              <a:t> </a:t>
            </a: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</a:rPr>
              <a:t>Подарок к   празднику.</a:t>
            </a:r>
            <a:endParaRPr lang="ru-RU" sz="9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7855038" y="5439612"/>
            <a:ext cx="3008727" cy="1294898"/>
          </a:xfrm>
        </p:spPr>
        <p:txBody>
          <a:bodyPr>
            <a:normAutofit lnSpcReduction="10000"/>
          </a:bodyPr>
          <a:lstStyle/>
          <a:p>
            <a:r>
              <a:rPr lang="ru-RU" sz="2000" dirty="0" err="1" smtClean="0"/>
              <a:t>Зубрицких</a:t>
            </a:r>
            <a:r>
              <a:rPr lang="ru-RU" sz="2000" dirty="0" smtClean="0"/>
              <a:t> О.Л., педагог дополнительного образования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351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Оксана!\подарок\458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991" y="1673524"/>
            <a:ext cx="3805687" cy="446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Оксана!\подарок\2610002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2218" y="422694"/>
            <a:ext cx="3916392" cy="462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Оксана!\подарок\osli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40150" y="1673524"/>
            <a:ext cx="3467820" cy="491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84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Оксана!\подарок\795414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192" y="1121434"/>
            <a:ext cx="3812875" cy="512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ideichtopodarit.ru/images/IDEI-2019/8-marta/podarok-babushke-na-8-marta-ot-vnuka-i-vnuch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135" y="1705023"/>
            <a:ext cx="5936711" cy="395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6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396815"/>
            <a:ext cx="6590581" cy="157000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Материалы и инструменты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0340" y="2202611"/>
            <a:ext cx="8915400" cy="3777622"/>
          </a:xfrm>
        </p:spPr>
        <p:txBody>
          <a:bodyPr>
            <a:noAutofit/>
          </a:bodyPr>
          <a:lstStyle/>
          <a:p>
            <a:r>
              <a:rPr lang="ru-RU" sz="3200" dirty="0"/>
              <a:t>семена газонной </a:t>
            </a:r>
            <a:r>
              <a:rPr lang="ru-RU" sz="3200" dirty="0" smtClean="0"/>
              <a:t>травы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старый чулок или </a:t>
            </a:r>
            <a:r>
              <a:rPr lang="ru-RU" sz="3200" dirty="0" smtClean="0"/>
              <a:t>носок</a:t>
            </a:r>
          </a:p>
          <a:p>
            <a:r>
              <a:rPr lang="ru-RU" sz="3200" dirty="0" smtClean="0"/>
              <a:t> опилки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глаза </a:t>
            </a:r>
            <a:r>
              <a:rPr lang="ru-RU" sz="3200" dirty="0" smtClean="0"/>
              <a:t>покупные</a:t>
            </a:r>
          </a:p>
          <a:p>
            <a:r>
              <a:rPr lang="ru-RU" sz="3200" dirty="0" smtClean="0"/>
              <a:t>Клей</a:t>
            </a:r>
          </a:p>
          <a:p>
            <a:r>
              <a:rPr lang="ru-RU" sz="3200" dirty="0" smtClean="0"/>
              <a:t>игла швейная</a:t>
            </a:r>
          </a:p>
          <a:p>
            <a:r>
              <a:rPr lang="ru-RU" sz="3200" dirty="0" smtClean="0"/>
              <a:t>ножницы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036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008" y="624110"/>
            <a:ext cx="9934603" cy="128089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</a:t>
            </a:r>
            <a:r>
              <a:rPr lang="ru-RU" sz="4900" b="1" dirty="0" err="1" smtClean="0">
                <a:solidFill>
                  <a:schemeClr val="accent1">
                    <a:lumMod val="75000"/>
                  </a:schemeClr>
                </a:solidFill>
              </a:rPr>
              <a:t>Травянчик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</a:rPr>
              <a:t> или эко-игрушка.</a:t>
            </a:r>
            <a:endParaRPr lang="ru-RU" sz="4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75ad475d-b75d-4597-aac2-a55a364201d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46" y="1781805"/>
            <a:ext cx="42672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:\Users\1\OneDrive\Рабочий стол\5bccec9a-3dec-4073-aa94-d36d36ce15f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410" y="1781805"/>
            <a:ext cx="4508500" cy="2316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OneDrive\Рабочий стол\ccd3639b-2949-4b77-867c-3e0cc90dfc9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245" y="4290527"/>
            <a:ext cx="2386330" cy="2693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70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AppData\Local\Microsoft\Windows\INetCache\Content.Word\86357790-8cce-4e12-bc8d-9ac5d2dfa8e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141" y="234979"/>
            <a:ext cx="2295525" cy="32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2b396e11-da99-4af5-940c-bde76a6b1c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56" y="234979"/>
            <a:ext cx="28860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:\Users\1\OneDrive\Рабочий стол\67e3421d-d256-48e8-b30a-f93952fba9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840" y="3743098"/>
            <a:ext cx="2066290" cy="297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OneDrive\Рабочий стол\4326e9c2-2236-4939-a55d-f652176cdad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896" y="3864634"/>
            <a:ext cx="1770380" cy="2855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OneDrive\Рабочий стол\Оксана\Фото работа\Травянчик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463" y="3743098"/>
            <a:ext cx="2026920" cy="2976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5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2" cy="128089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Этапы выполнения работы.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4732" y="1570008"/>
            <a:ext cx="10089880" cy="51585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800" dirty="0" smtClean="0"/>
              <a:t>1.Для </a:t>
            </a:r>
            <a:r>
              <a:rPr lang="ru-RU" sz="2800" dirty="0"/>
              <a:t>начала нужно определиться, кого хочу сделать.</a:t>
            </a:r>
          </a:p>
          <a:p>
            <a:pPr marL="0" indent="0">
              <a:buNone/>
            </a:pPr>
            <a:r>
              <a:rPr lang="ru-RU" sz="2800" dirty="0" smtClean="0"/>
              <a:t> 2.Отрезаем </a:t>
            </a:r>
            <a:r>
              <a:rPr lang="ru-RU" sz="2800" dirty="0"/>
              <a:t>от чулка небольшой кусок и зашиваем одну </a:t>
            </a:r>
            <a:r>
              <a:rPr lang="ru-RU" sz="2800" dirty="0" smtClean="0"/>
              <a:t>  сторону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 smtClean="0"/>
              <a:t> 3.Насыпаем </a:t>
            </a:r>
            <a:r>
              <a:rPr lang="ru-RU" sz="2800" dirty="0"/>
              <a:t>горсточку семян.</a:t>
            </a:r>
          </a:p>
          <a:p>
            <a:pPr marL="0" indent="0">
              <a:buNone/>
            </a:pPr>
            <a:r>
              <a:rPr lang="ru-RU" sz="2800" dirty="0" smtClean="0"/>
              <a:t> 4.Засыпаем </a:t>
            </a:r>
            <a:r>
              <a:rPr lang="ru-RU" sz="2800" dirty="0"/>
              <a:t>опилки.</a:t>
            </a:r>
          </a:p>
          <a:p>
            <a:pPr marL="0" indent="0">
              <a:buNone/>
            </a:pPr>
            <a:r>
              <a:rPr lang="ru-RU" sz="2800" dirty="0" smtClean="0"/>
              <a:t> 5.Завязываем </a:t>
            </a:r>
            <a:r>
              <a:rPr lang="ru-RU" sz="2800" dirty="0"/>
              <a:t>вторую сторону. Лишний кончик отрезаем.</a:t>
            </a:r>
          </a:p>
          <a:p>
            <a:pPr marL="0" indent="0">
              <a:buNone/>
            </a:pPr>
            <a:r>
              <a:rPr lang="ru-RU" sz="2800" dirty="0" smtClean="0"/>
              <a:t> 6.Формируем </a:t>
            </a:r>
            <a:r>
              <a:rPr lang="ru-RU" sz="2800" dirty="0" err="1"/>
              <a:t>травянчика</a:t>
            </a:r>
            <a:r>
              <a:rPr lang="ru-RU" sz="2800" dirty="0"/>
              <a:t> (носики, ушки, лапки). </a:t>
            </a:r>
          </a:p>
          <a:p>
            <a:pPr marL="0" indent="0">
              <a:buNone/>
            </a:pPr>
            <a:r>
              <a:rPr lang="ru-RU" sz="2800" dirty="0" smtClean="0"/>
              <a:t> 7.Приклеиваем </a:t>
            </a:r>
            <a:r>
              <a:rPr lang="ru-RU" sz="2800" dirty="0"/>
              <a:t>глазки, ротик.</a:t>
            </a:r>
          </a:p>
          <a:p>
            <a:pPr marL="0" indent="0">
              <a:buNone/>
            </a:pPr>
            <a:r>
              <a:rPr lang="ru-RU" sz="2800" dirty="0" smtClean="0"/>
              <a:t> 8</a:t>
            </a:r>
            <a:r>
              <a:rPr lang="ru-RU" sz="2800" dirty="0"/>
              <a:t>. Красим </a:t>
            </a:r>
            <a:r>
              <a:rPr lang="ru-RU" sz="2800" dirty="0" err="1"/>
              <a:t>травянчика</a:t>
            </a:r>
            <a:r>
              <a:rPr lang="ru-RU" sz="2800" dirty="0"/>
              <a:t> (по желанию).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4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4570" y="293298"/>
            <a:ext cx="8911687" cy="6418053"/>
          </a:xfrm>
        </p:spPr>
        <p:txBody>
          <a:bodyPr>
            <a:noAutofit/>
          </a:bodyPr>
          <a:lstStyle/>
          <a:p>
            <a:r>
              <a:rPr lang="ru-RU" sz="8000" dirty="0" smtClean="0"/>
              <a:t>                            </a:t>
            </a:r>
            <a:r>
              <a:rPr lang="ru-RU" sz="8800" b="1" dirty="0" smtClean="0">
                <a:solidFill>
                  <a:schemeClr val="accent1">
                    <a:lumMod val="75000"/>
                  </a:schemeClr>
                </a:solidFill>
              </a:rPr>
              <a:t>Желаю </a:t>
            </a:r>
            <a:br>
              <a:rPr lang="ru-RU" sz="8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8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b="1" dirty="0" smtClean="0">
                <a:solidFill>
                  <a:schemeClr val="accent1">
                    <a:lumMod val="75000"/>
                  </a:schemeClr>
                </a:solidFill>
              </a:rPr>
              <a:t>          успехов!</a:t>
            </a:r>
            <a:br>
              <a:rPr lang="ru-RU" sz="8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1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107</Words>
  <Application>Microsoft Office PowerPoint</Application>
  <PresentationFormat>Широкоэкранный</PresentationFormat>
  <Paragraphs>22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Легкий дым</vt:lpstr>
      <vt:lpstr> Подарок к   празднику.</vt:lpstr>
      <vt:lpstr>Презентация PowerPoint</vt:lpstr>
      <vt:lpstr>Презентация PowerPoint</vt:lpstr>
      <vt:lpstr>Материалы и инструменты</vt:lpstr>
      <vt:lpstr>   Травянчик или эко-игрушка.</vt:lpstr>
      <vt:lpstr>Презентация PowerPoint</vt:lpstr>
      <vt:lpstr>Этапы выполнения работы.</vt:lpstr>
      <vt:lpstr>                            Желаю             успехов!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Подарок к   празднику.</dc:title>
  <dc:creator>1</dc:creator>
  <cp:lastModifiedBy>1</cp:lastModifiedBy>
  <cp:revision>5</cp:revision>
  <dcterms:created xsi:type="dcterms:W3CDTF">2021-03-28T17:59:12Z</dcterms:created>
  <dcterms:modified xsi:type="dcterms:W3CDTF">2021-03-28T18:39:24Z</dcterms:modified>
</cp:coreProperties>
</file>