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2" r:id="rId3"/>
    <p:sldId id="263" r:id="rId4"/>
    <p:sldId id="273" r:id="rId5"/>
    <p:sldId id="278" r:id="rId6"/>
    <p:sldId id="279" r:id="rId7"/>
    <p:sldId id="280" r:id="rId8"/>
    <p:sldId id="274" r:id="rId9"/>
    <p:sldId id="266" r:id="rId10"/>
    <p:sldId id="277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3333CC"/>
    <a:srgbClr val="FFFF00"/>
    <a:srgbClr val="6600FF"/>
    <a:srgbClr val="3366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0119F-C672-4052-907C-BC094A7D6F6B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3D822-01F7-4D14-8457-82BEC1EA35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F45D8E-C6F5-4D8D-8351-D4D558431185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49D3C-E4FD-4F41-9374-173B8FF0B5A2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D522D-F3F4-47D7-A037-0BB20F617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slide" Target="slide1.xml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ДЕНЬ ЗНАНИЙ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и моя школа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8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87519" y="188640"/>
            <a:ext cx="62336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Клятва первоклассника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11560" y="937171"/>
            <a:ext cx="7992888" cy="53860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Прибегать в школу к первому уроку с горящими от 	любознательности глазами.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Клянемся!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волчьим аппетитом поглощать все знания.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Клянемся!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Оказывать посильную помощь товарищам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Клянемся!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Никогда не приходить в школу …с невыученными уроками.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			                Клянемся!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огорчать родителей, учителей 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учителя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Клянемся!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Быть дружными. 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lang="ru-RU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лянемся!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Соблюдать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правила поведения в школе.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Клянемся!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достоинством нести высокое звание “Ученик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Усть-Таркской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школы»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”.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Клянемся! Клянемся! Клянемся!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кеан знаний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9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2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18" descr="oblaka0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928688"/>
            <a:ext cx="1590675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85750" y="4357688"/>
            <a:ext cx="8572500" cy="2214562"/>
          </a:xfrm>
          <a:prstGeom prst="rect">
            <a:avLst/>
          </a:prstGeom>
          <a:blipFill>
            <a:blip r:embed="rId5" cstate="screen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4820" name="Рисунок 11" descr="фрегат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813" y="428625"/>
            <a:ext cx="3786187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071938" y="1643063"/>
            <a:ext cx="4500562" cy="2143125"/>
          </a:xfrm>
          <a:prstGeom prst="round2DiagRect">
            <a:avLst/>
          </a:prstGeom>
          <a:ln w="635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/>
              <a:t>Желаю </a:t>
            </a:r>
            <a:r>
              <a:rPr lang="ru-RU" sz="3200" dirty="0"/>
              <a:t>счастливого плавания по океану Знаний!</a:t>
            </a:r>
          </a:p>
        </p:txBody>
      </p:sp>
      <p:pic>
        <p:nvPicPr>
          <p:cNvPr id="34824" name="Рисунок 10" descr="птичка1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8125" y="642938"/>
            <a:ext cx="10477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Рисунок 4" descr="delf08 с ленаголд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934654" flipH="1">
            <a:off x="5702300" y="3990975"/>
            <a:ext cx="23749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Рисунок 10" descr="птичка1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520219" flipH="1">
            <a:off x="3924300" y="593725"/>
            <a:ext cx="10477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волна без слов.wav">
            <a:hlinkClick r:id="" action="ppaction://media"/>
          </p:cNvPr>
          <p:cNvPicPr>
            <a:picLocks noRot="1" noChangeAspect="1"/>
          </p:cNvPicPr>
          <p:nvPr>
            <a:wavAudioFile r:embed="rId1" name="волна без слов.wav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" y="7072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-конечная звезда 12"/>
          <p:cNvSpPr/>
          <p:nvPr/>
        </p:nvSpPr>
        <p:spPr>
          <a:xfrm>
            <a:off x="2928926" y="2928934"/>
            <a:ext cx="642942" cy="571504"/>
          </a:xfrm>
          <a:prstGeom prst="star12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3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76673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Гавань «Грамотеев»</a:t>
            </a:r>
            <a:endParaRPr lang="ru-RU" sz="96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pic>
        <p:nvPicPr>
          <p:cNvPr id="1026" name="Picture 2" descr="C:\Users\PIONERSKAJ\Downloads\delf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789040"/>
            <a:ext cx="3057128" cy="2914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4" descr="9bf163606f79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11560" y="4869160"/>
            <a:ext cx="11461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43608" y="2348880"/>
            <a:ext cx="12144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6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4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64288" y="2780928"/>
            <a:ext cx="633822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33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</a:t>
            </a:r>
            <a:endParaRPr lang="ru-RU" sz="6000" b="1" dirty="0">
              <a:ln w="11430"/>
              <a:solidFill>
                <a:srgbClr val="3366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07904" y="4581128"/>
            <a:ext cx="9286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60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endParaRPr lang="ru-RU" sz="6000" b="1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08104" y="3861048"/>
            <a:ext cx="1080120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lvl="6"/>
            <a:r>
              <a:rPr lang="ru-RU" sz="6000" b="1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10</a:t>
            </a:r>
            <a:endParaRPr lang="ru-RU" sz="6000" b="1" dirty="0">
              <a:ln w="11430"/>
              <a:solidFill>
                <a:srgbClr val="66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00694" y="2000240"/>
            <a:ext cx="85725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6000" b="1" dirty="0" smtClean="0">
                <a:ln w="11430"/>
                <a:solidFill>
                  <a:srgbClr val="00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endParaRPr lang="ru-RU" sz="6000" b="1" dirty="0">
              <a:ln w="11430"/>
              <a:solidFill>
                <a:srgbClr val="00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979712" y="3861048"/>
            <a:ext cx="8572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6"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59632" y="548680"/>
            <a:ext cx="13482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07904" y="2780928"/>
            <a:ext cx="7858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8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067944" y="980728"/>
            <a:ext cx="1071570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740352" y="620688"/>
            <a:ext cx="428628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9" name="Рисунок 13" descr="more05.png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5157192"/>
            <a:ext cx="1000125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1" grpId="0"/>
      <p:bldP spid="11" grpId="1"/>
      <p:bldP spid="13" grpId="0"/>
      <p:bldP spid="13" grpId="1"/>
      <p:bldP spid="15" grpId="0"/>
      <p:bldP spid="15" grpId="1"/>
      <p:bldP spid="20" grpId="0"/>
      <p:bldP spid="20" grpId="1"/>
      <p:bldP spid="23" grpId="0"/>
      <p:bldP spid="23" grpId="1"/>
      <p:bldP spid="27" grpId="0"/>
      <p:bldP spid="27" grpId="1"/>
      <p:bldP spid="29" grpId="0"/>
      <p:bldP spid="29" grpId="1"/>
      <p:bldP spid="30" grpId="0"/>
      <p:bldP spid="30" grpId="1"/>
      <p:bldP spid="32" grpId="0"/>
      <p:bldP spid="3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476672"/>
            <a:ext cx="79615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Остров «Пиратов»</a:t>
            </a:r>
            <a:endParaRPr lang="ru-RU" sz="96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pic>
        <p:nvPicPr>
          <p:cNvPr id="1026" name="Picture 2" descr="C:\Users\PIONERSKAJ\Downloads\delf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690112"/>
            <a:ext cx="4209826" cy="4013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20688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Берег «Трудолюбия»</a:t>
            </a:r>
            <a:endParaRPr lang="ru-RU" sz="88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pic>
        <p:nvPicPr>
          <p:cNvPr id="4" name="Picture 2" descr="C:\Users\PIONERSKAJ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284984"/>
            <a:ext cx="3011604" cy="3127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20688"/>
            <a:ext cx="7056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Бухта «Знаний»</a:t>
            </a:r>
            <a:endParaRPr lang="ru-RU" sz="88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pic>
        <p:nvPicPr>
          <p:cNvPr id="2050" name="Picture 2" descr="C:\Users\PIONERSKAJ\Downloads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416732"/>
            <a:ext cx="3386677" cy="2924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988840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Стоит дом, сотни ребят в нем.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Кто постоянно его посещает —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С годами знания приобретает.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4005064"/>
            <a:ext cx="1764704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Школа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988840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В черном небе Заяц белый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Прыгал, бегал, петли делал.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След за ним был тоже бел.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Кто же этот заяц?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64288" y="4005064"/>
            <a:ext cx="1224136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Мел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014969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Палочка волшебная есть у меня, друзья.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Палочкою этой могу построить я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Башню, дом, и самолет,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И огромный пароход!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3996353"/>
            <a:ext cx="2304256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Карандаш 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1988840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Если ей работу дашь —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Зря трудился карандаш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44208" y="4005064"/>
            <a:ext cx="1728192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Резинка  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2014969"/>
            <a:ext cx="54726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Новый дом несут в руке,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Дверцы дома на замке.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Тут жильцы бумажные,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Все ужасно важные.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23928" y="4007966"/>
            <a:ext cx="5112568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Портфель и учебники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9552" y="2014969"/>
            <a:ext cx="54726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Разноцветные страницы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Заскучали без водицы.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Дядя длинный и худой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Носит воду бородой.</a:t>
            </a:r>
            <a:endParaRPr lang="ru-RU" sz="32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67944" y="4007966"/>
            <a:ext cx="4824536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011555" algn="just">
              <a:spcAft>
                <a:spcPts val="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Краски и кисть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9552" y="2014969"/>
            <a:ext cx="54726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По черному белым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Пишут то и дело.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Потрут тряпицей —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Чиста страница.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67944" y="4005064"/>
            <a:ext cx="4824536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011555" algn="just">
              <a:spcAft>
                <a:spcPts val="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Классная доска 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9552" y="2014969"/>
            <a:ext cx="66247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Я все знаю, всех учу,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Но сама всегда молчу.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В классе я — помощник твой,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Будь же бережным со мной.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92080" y="4005064"/>
            <a:ext cx="2952328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011555" algn="just">
              <a:spcAft>
                <a:spcPts val="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Учебник  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9552" y="1988840"/>
            <a:ext cx="66247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Есть, друзья, такая птица: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Если сядет на страницу,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Очень рад бываю я,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А со мною вся семья.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364088" y="4005064"/>
            <a:ext cx="2952328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011555" algn="just">
              <a:spcAft>
                <a:spcPts val="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Пятерка   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39552" y="1988840"/>
            <a:ext cx="66247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Есть совсем другая птица: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Если сядет на страницу,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То с поникшей головой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Возвращаюсь я домой.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80112" y="4005064"/>
            <a:ext cx="2952328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011555" algn="just">
              <a:spcAft>
                <a:spcPts val="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Двойка    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5" name="Рисунок 16" descr="ракушка красная.png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301208"/>
            <a:ext cx="1004887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16" descr="ракушка красная.png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5301208"/>
            <a:ext cx="1004887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16" descr="ракушка красная.png">
            <a:hlinkClick r:id="" action="ppaction://macro?name=DragandDrop"/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301208"/>
            <a:ext cx="1004887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503</TotalTime>
  <Words>255</Words>
  <Application>Microsoft Office PowerPoint</Application>
  <PresentationFormat>Экран (4:3)</PresentationFormat>
  <Paragraphs>83</Paragraphs>
  <Slides>11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RePack by Diakov</cp:lastModifiedBy>
  <cp:revision>49</cp:revision>
  <dcterms:created xsi:type="dcterms:W3CDTF">2014-08-31T05:34:31Z</dcterms:created>
  <dcterms:modified xsi:type="dcterms:W3CDTF">2022-08-31T17:25:36Z</dcterms:modified>
</cp:coreProperties>
</file>