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1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795867"/>
            <a:ext cx="11020108" cy="546100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tabLst>
                <a:tab pos="5938520" algn="l"/>
              </a:tabLs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УЧРЕЖДЕНИЕ 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ДОПОЛНИТЕЛЬНОГО ОБРАЗОВАНИЯ 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"ДВОРЕЦ ДЕТСКОГО И ЮНОШЕСКОГО ТВОРЧЕСТВА"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ГОРОДСКОГО ОКРУГА ГОРОД ОКТЯБРЬСКИЙ РЕСПУБЛИКИ БАШКОРТОСТАН 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КОМПЕТЕНЦИЯ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«ПРОТОТИПИРОВАНИЕ»</a:t>
            </a:r>
            <a: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изготовление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прототипа Эмблемы ЮНАРМИИ </a:t>
            </a:r>
            <a:b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3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-принтере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FLYING BEAR GHOST 4S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Выполнил:</a:t>
            </a:r>
            <a:b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Педагог ДО И. Г. Густова</a:t>
            </a:r>
            <a:endParaRPr lang="ru-RU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519" y="166175"/>
            <a:ext cx="1828879" cy="182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09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2612" y="372534"/>
            <a:ext cx="10222086" cy="6180666"/>
          </a:xfrm>
        </p:spPr>
        <p:txBody>
          <a:bodyPr>
            <a:normAutofit/>
          </a:bodyPr>
          <a:lstStyle/>
          <a:p>
            <a:pPr lvl="0" indent="2286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Выполнить моделирование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Эмблемы ЮНАРМИИ,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также изготовить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прототип эмблемы на 3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принтере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FLYING BEAR GHOST 4S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ЗАДАЧИ: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Изучить научную литературу;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Выполнить моделирование 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в 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программе Компас -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V18 эмблемы ЮНАРМИИ;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Составить технологическую карту;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Подобрать материал для печати;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Настроить </a:t>
            </a:r>
            <a:r>
              <a:rPr lang="ru-RU" sz="2000" cap="none" dirty="0" err="1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слайсер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ru-RU" sz="2000" cap="none" dirty="0" err="1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Cura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 и 3D 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принтер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FLYING BEAR GHOST 4S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Изготовить 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прототип эмблемы ЮНАРМИИ на 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3D принтере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FLYING BEAR GHOST 4S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</a:rPr>
              <a:t>;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rPr>
              <a:t> Дать самооценку всей проделанной работы.</a:t>
            </a:r>
            <a: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cap="none" dirty="0">
                <a:ln>
                  <a:noFill/>
                </a:ln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56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6377" y="-197634"/>
            <a:ext cx="11687695" cy="2267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1000"/>
              </a:spcAft>
            </a:pPr>
            <a:endPara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1000"/>
              </a:spcAft>
            </a:pP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bg1"/>
              </a:solidFill>
            </a:endParaRPr>
          </a:p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</a:rPr>
              <a:t> </a:t>
            </a:r>
            <a:endParaRPr lang="ru-RU" dirty="0"/>
          </a:p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</a:rPr>
              <a:t> </a:t>
            </a: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757" y="596898"/>
            <a:ext cx="1119293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 fontAlgn="t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49580" algn="just" fontAlgn="t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высококвалифицированных и востребованных специалистов, способных применять современные информационные технологии - одна из главных задач образовательной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 и ЮНАРМИИ.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 fontAlgn="t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науки и техники представляет новые возможности для совершенствования и использования современных средств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ЮНАРМИИ 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Роль и место информационных технологий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системы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неуклонно возрастают.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 fontAlgn="t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 их этих направлений является 3D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учебном процессе. 3D моделирование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 быть не только в рамках при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учебном процессе, а также в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ЮНАРМИИ.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74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149" y="490451"/>
            <a:ext cx="10704225" cy="39901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ЭТАП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932872"/>
              </p:ext>
            </p:extLst>
          </p:nvPr>
        </p:nvGraphicFramePr>
        <p:xfrm>
          <a:off x="605802" y="897467"/>
          <a:ext cx="11230598" cy="5655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893"/>
                <a:gridCol w="3090489"/>
                <a:gridCol w="3530549"/>
                <a:gridCol w="2751667"/>
              </a:tblGrid>
              <a:tr h="89808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Последовательность выполнения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Графическое изображение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Оборудование и инструменты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034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Моделирую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эмблему – лицевой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стороны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Моделирую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эмблему обратной стороны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Компас 3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 V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542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Сохраняем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деталь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формате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STL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выводим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её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слайсер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91" y="1862667"/>
            <a:ext cx="2785841" cy="14562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91" y="3429000"/>
            <a:ext cx="2785840" cy="1235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91" y="4681143"/>
            <a:ext cx="2785840" cy="175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50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07442"/>
              </p:ext>
            </p:extLst>
          </p:nvPr>
        </p:nvGraphicFramePr>
        <p:xfrm>
          <a:off x="1097280" y="719666"/>
          <a:ext cx="10316094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918"/>
                <a:gridCol w="2581918"/>
                <a:gridCol w="2581918"/>
                <a:gridCol w="257034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Последовательность выполнения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Графическое изображение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Оборудование и инструменты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Снимаем с 3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принтера готовое изделие –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эмблему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ЮНАРМИИ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Шпатель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Снимаем с изделий поддержки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Шпатель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07199" y="1460385"/>
            <a:ext cx="1439334" cy="14606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199" y="3033889"/>
            <a:ext cx="1439334" cy="165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4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263650" cy="71073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ОБОСНОВАНИЕ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252085"/>
              </p:ext>
            </p:extLst>
          </p:nvPr>
        </p:nvGraphicFramePr>
        <p:xfrm>
          <a:off x="684213" y="1770764"/>
          <a:ext cx="9382655" cy="2911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531"/>
                <a:gridCol w="1876531"/>
                <a:gridCol w="1876531"/>
                <a:gridCol w="1876531"/>
                <a:gridCol w="1876531"/>
              </a:tblGrid>
              <a:tr h="17466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изделия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Цена за 1 г. Пластика (PLA)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 пластика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Затраты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2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Эмблема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 95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41руб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22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41-00руб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531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319" y="1625600"/>
            <a:ext cx="10390188" cy="3793067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эмблеме ЮНАРМИИ </a:t>
            </a:r>
            <a:r>
              <a:rPr lang="ru-RU" sz="240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 цвета изображена голова орла. Орел – это символ патриотов, образ которых полностью раскрыли в таких песнях, как «орлята учатся летать», а также национальный герб РФ. Внутри орла нанесено название движения, а также </a:t>
            </a:r>
            <a:r>
              <a:rPr lang="ru-RU" sz="2400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пятиконечная звезда, являющаяся известным символом воинской славы</a:t>
            </a:r>
            <a:r>
              <a:rPr lang="ru-RU" sz="2400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прототип эмблемы ЮНАРМИИ необходим каждому участнику  для поднятия духа к патриотическому воспитанию. Вызвать интерес подрастающего поколения к Родине, к</a:t>
            </a:r>
            <a:r>
              <a:rPr lang="ru-RU" sz="2400" dirty="0">
                <a:solidFill>
                  <a:srgbClr val="040C28"/>
                </a:solidFill>
                <a:latin typeface="Google Sans"/>
              </a:rPr>
              <a:t> </a:t>
            </a:r>
            <a:r>
              <a:rPr lang="ru-RU" sz="2400" dirty="0">
                <a:solidFill>
                  <a:srgbClr val="040C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России и её народов, героев, выдающихся ученых и полководцев</a:t>
            </a:r>
            <a:r>
              <a:rPr lang="ru-RU" sz="2400" dirty="0">
                <a:solidFill>
                  <a:srgbClr val="4D51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8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234" y="2483964"/>
            <a:ext cx="8534400" cy="150706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1628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245</TotalTime>
  <Words>188</Words>
  <Application>Microsoft Office PowerPoint</Application>
  <PresentationFormat>Широкоэкранный</PresentationFormat>
  <Paragraphs>71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Century Gothic</vt:lpstr>
      <vt:lpstr>Google Sans</vt:lpstr>
      <vt:lpstr>Times New Roman</vt:lpstr>
      <vt:lpstr>Wingdings 3</vt:lpstr>
      <vt:lpstr>Сектор</vt:lpstr>
      <vt:lpstr>     МУНИЦИПАЛЬНОЕ БЮДЖЕТНОЕ УЧРЕЖДЕНИЕ  ДОПОЛНИТЕЛЬНОГО ОБРАЗОВАНИЯ   "ДВОРЕЦ ДЕТСКОГО И ЮНОШЕСКОГО ТВОРЧЕСТВА" ГОРОДСКОГО ОКРУГА ГОРОД ОКТЯБРЬСКИЙ РЕСПУБЛИКИ БАШКОРТОСТАН   КОМПЕТЕНЦИЯ: «ПРОТОТИПИРОВАНИЕ»   Тема ПРОЕКТА: «Моделирование и изготовление прототипа Эмблемы ЮНАРМИИ  НА 3D-принтере «FLYING BEAR GHOST 4S »                                                                                                                                                                                        Выполнил:                                                                                                                                                                                                          Педагог ДО И. Г. Густова</vt:lpstr>
      <vt:lpstr>Цель Выполнить моделирование Эмблемы ЮНАРМИИ, а также изготовить прототип эмблемы на 3D принтере «FLYING BEAR GHOST 4S ».   ЗАДАЧИ: Изучить научную литературу; Выполнить моделирование в программе Компас -V18 эмблемы ЮНАРМИИ; Составить технологическую карту; Подобрать материал для печати; Настроить слайсер Cura и 3D принтер «FLYING BEAR GHOST 4S »; Изготовить прототип эмблемы ЮНАРМИИ на 3D принтере «FLYING BEAR GHOST 4S »;  Дать самооценку всей проделанной работы.  </vt:lpstr>
      <vt:lpstr>Презентация PowerPoint</vt:lpstr>
      <vt:lpstr>ТЕХНОЛОГИЧЕСКИЙ ЭТАП</vt:lpstr>
      <vt:lpstr>Презентация PowerPoint</vt:lpstr>
      <vt:lpstr>ЭКОНОМИЧЕСКОЕ ОБОСНОВАНИЕ</vt:lpstr>
      <vt:lpstr>Реализация проекта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УЧРЕЖДЕНИЕ  ДОПОЛНИТЕЛЬНОГО ОБРАЗОВАНИЯ   "ДВОРЕЦ ДЕТСКОГО И ЮНОШЕСКОГО ТВОРЧЕСТВА" ГОРОДСКОГО ОКРУГА ГОРОД ОКТЯБРЬСКИЙ РЕСПУБЛИКИ БАШКОРТОСТАН   Направление: «Я-инженер»   Тема научно-исследовательской работы (проекта) «Моделирование, проектирование и изготовление прототипов набора рожков для обуви на 3D-принтере «Hercules»</dc:title>
  <dc:creator>det-t</dc:creator>
  <cp:lastModifiedBy>det-t</cp:lastModifiedBy>
  <cp:revision>19</cp:revision>
  <dcterms:created xsi:type="dcterms:W3CDTF">2023-12-15T04:32:40Z</dcterms:created>
  <dcterms:modified xsi:type="dcterms:W3CDTF">2024-03-13T06:14:21Z</dcterms:modified>
</cp:coreProperties>
</file>