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9" r:id="rId2"/>
    <p:sldId id="283" r:id="rId3"/>
    <p:sldId id="284" r:id="rId4"/>
    <p:sldId id="261" r:id="rId5"/>
    <p:sldId id="268" r:id="rId6"/>
    <p:sldId id="271" r:id="rId7"/>
    <p:sldId id="273" r:id="rId8"/>
    <p:sldId id="272" r:id="rId9"/>
    <p:sldId id="275" r:id="rId10"/>
    <p:sldId id="276" r:id="rId11"/>
    <p:sldId id="277" r:id="rId12"/>
    <p:sldId id="278" r:id="rId13"/>
    <p:sldId id="280" r:id="rId14"/>
    <p:sldId id="281" r:id="rId15"/>
    <p:sldId id="282" r:id="rId16"/>
    <p:sldId id="28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47DA7F-1388-48F1-9844-096438EDFEEC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399F68-2939-4A64-92F5-1CDDFB0EB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162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99F68-2939-4A64-92F5-1CDDFB0EB6D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8828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B968-EE5E-4319-9F31-828A0DF2AB7E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91272-19EE-4A1B-B4DC-D301B78E53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769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B968-EE5E-4319-9F31-828A0DF2AB7E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91272-19EE-4A1B-B4DC-D301B78E53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325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B968-EE5E-4319-9F31-828A0DF2AB7E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91272-19EE-4A1B-B4DC-D301B78E53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94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B968-EE5E-4319-9F31-828A0DF2AB7E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91272-19EE-4A1B-B4DC-D301B78E53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267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B968-EE5E-4319-9F31-828A0DF2AB7E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91272-19EE-4A1B-B4DC-D301B78E53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396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B968-EE5E-4319-9F31-828A0DF2AB7E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91272-19EE-4A1B-B4DC-D301B78E53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617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B968-EE5E-4319-9F31-828A0DF2AB7E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91272-19EE-4A1B-B4DC-D301B78E53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843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B968-EE5E-4319-9F31-828A0DF2AB7E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91272-19EE-4A1B-B4DC-D301B78E53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487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B968-EE5E-4319-9F31-828A0DF2AB7E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91272-19EE-4A1B-B4DC-D301B78E53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613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B968-EE5E-4319-9F31-828A0DF2AB7E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91272-19EE-4A1B-B4DC-D301B78E53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257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B968-EE5E-4319-9F31-828A0DF2AB7E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91272-19EE-4A1B-B4DC-D301B78E53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463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91000">
              <a:schemeClr val="accent1">
                <a:tint val="44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E9B968-EE5E-4319-9F31-828A0DF2AB7E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C91272-19EE-4A1B-B4DC-D301B78E53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140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95936" y="5301208"/>
            <a:ext cx="4896544" cy="1008112"/>
          </a:xfrm>
        </p:spPr>
        <p:txBody>
          <a:bodyPr>
            <a:norm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гр.№1 «Цветик-</a:t>
            </a:r>
            <a:r>
              <a:rPr lang="ru-RU" sz="1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семицветик</a:t>
            </a: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                                                                                    Воспитатели:   </a:t>
            </a:r>
            <a:r>
              <a:rPr lang="ru-RU" sz="1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Добрянская</a:t>
            </a: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Т.В                                                                                                       </a:t>
            </a:r>
            <a:b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cdn.otkritkiok.ru/posts/big/cvetik-semicvetik-zhelaet-tebe-vsego-xoroshego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32656"/>
            <a:ext cx="7200800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799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1916" y="476672"/>
            <a:ext cx="8229600" cy="864096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</a:t>
            </a:r>
            <a:r>
              <a:rPr lang="ru-RU" sz="36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Математического развития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D:\Сони\средняя гр\средняя группа\фото\Эрудит\20190122_16213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18" r="11940"/>
          <a:stretch/>
        </p:blipFill>
        <p:spPr bwMode="auto">
          <a:xfrm>
            <a:off x="1501255" y="1484784"/>
            <a:ext cx="5951066" cy="4515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7591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927" y="188640"/>
            <a:ext cx="8229600" cy="93610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Центр труда, </a:t>
            </a:r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уголок дежурств</a:t>
            </a:r>
            <a:endParaRPr lang="ru-RU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 descr="D:\Сони\средняя гр\средняя группа\фото\Эрудит\IMG-9fbc3cc93914b7c0717a06f32f541517-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556792"/>
            <a:ext cx="4371950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854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8063238" cy="86409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«Сюжетно-ролевых игр»</a:t>
            </a:r>
            <a:endParaRPr lang="ru-RU" sz="36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1" name="Picture 3" descr="D:\Сони\средняя гр\средняя группа\фото\Эрудит\20181228_11354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23"/>
          <a:stretch/>
        </p:blipFill>
        <p:spPr bwMode="auto">
          <a:xfrm>
            <a:off x="1403648" y="1628800"/>
            <a:ext cx="658731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053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1143000"/>
          </a:xfrm>
        </p:spPr>
        <p:txBody>
          <a:bodyPr>
            <a:noAutofit/>
          </a:bodyPr>
          <a:lstStyle/>
          <a:p>
            <a:pPr algn="l"/>
            <a:r>
              <a:rPr lang="ru-RU" sz="3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«Строительно-конструктивных игр»</a:t>
            </a:r>
            <a:endParaRPr lang="ru-RU" sz="3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D:\Сони\средняя гр\средняя группа\фото\Эрудит\20190517_17415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46"/>
          <a:stretch/>
        </p:blipFill>
        <p:spPr bwMode="auto">
          <a:xfrm>
            <a:off x="2123728" y="1700808"/>
            <a:ext cx="4837666" cy="466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665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496944" cy="936104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физического </a:t>
            </a:r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«Будь готов»</a:t>
            </a:r>
            <a:endParaRPr lang="ru-RU" sz="3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D:\Сони\средняя гр\средняя группа\фото\Эрудит\20190515_17384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0" r="7485" b="12561"/>
          <a:stretch/>
        </p:blipFill>
        <p:spPr bwMode="auto">
          <a:xfrm>
            <a:off x="2743200" y="1124744"/>
            <a:ext cx="4205064" cy="5606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059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352928" cy="150390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</a:t>
            </a:r>
            <a:r>
              <a:rPr lang="ru-RU" sz="36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«Музыкально-театрализованной  </a:t>
            </a:r>
            <a: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деятельности»</a:t>
            </a:r>
            <a:endParaRPr lang="ru-RU" sz="36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D:\Сони\средняя гр\средняя группа\фото\Эрудит\20190515_1743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628800"/>
            <a:ext cx="3240360" cy="508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576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2657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Спасибо за внимание!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60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Сони\средняя гр\средняя группа\фото\Эрудит\IMG-26d7dd3bdf2aa23827f378ede8a1a8f7-V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5" t="58644" r="18425" b="6022"/>
          <a:stretch/>
        </p:blipFill>
        <p:spPr bwMode="auto">
          <a:xfrm>
            <a:off x="611560" y="548680"/>
            <a:ext cx="7992888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1020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«Движение пешеходов </a:t>
            </a:r>
            <a:r>
              <a:rPr lang="ru-RU" sz="3200" b="1" dirty="0" smtClean="0">
                <a:solidFill>
                  <a:srgbClr val="00B050"/>
                </a:solidFill>
              </a:rPr>
              <a:t>по улице </a:t>
            </a:r>
            <a:r>
              <a:rPr lang="ru-RU" sz="3200" b="1" dirty="0" smtClean="0">
                <a:solidFill>
                  <a:srgbClr val="FFFF00"/>
                </a:solidFill>
              </a:rPr>
              <a:t>и дороге»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D:\Сони\средняя гр\средняя группа\фото\Эрудит\20190123_20471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437"/>
          <a:stretch/>
        </p:blipFill>
        <p:spPr bwMode="auto">
          <a:xfrm>
            <a:off x="323529" y="1556792"/>
            <a:ext cx="4176464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Сони\средняя гр\средняя группа\фото\Эрудит\20190123_1319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3" y="1556792"/>
            <a:ext cx="4176463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320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 увлечения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D:\Сони\средняя гр\средняя группа\фото\Новая папка\20190511_2100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45024"/>
            <a:ext cx="4392488" cy="302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Сони\средняя гр\средняя группа\фото\Эрудит\20190517_1221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645023"/>
            <a:ext cx="4104456" cy="302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Сони\средняя гр\средняя группа\фото\Эрудит\IMG-15b37028f71ec59e5a80c349d4ab5c86-V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3" t="8557"/>
          <a:stretch/>
        </p:blipFill>
        <p:spPr bwMode="auto">
          <a:xfrm>
            <a:off x="323528" y="836712"/>
            <a:ext cx="4392488" cy="2808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Сони\средняя гр\средняя группа\фото\Эрудит\20190517_17380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961" y="836712"/>
            <a:ext cx="4107511" cy="2808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103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66056"/>
            <a:ext cx="8229600" cy="81872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«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D:\Сони\средняя гр\средняя группа\фото\Эрудит\20181120_1640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00808"/>
            <a:ext cx="7776864" cy="465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7196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708998"/>
            <a:ext cx="7546032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«Наша Родина»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D:\Сони\средняя гр\средняя группа\фото\Новая папка\20190514_16142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4" t="30563" r="9034" b="4429"/>
          <a:stretch/>
        </p:blipFill>
        <p:spPr bwMode="auto">
          <a:xfrm>
            <a:off x="955342" y="2060848"/>
            <a:ext cx="7289066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988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538640" cy="115212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«Здравствуй книжка!»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D:\Сони\средняя гр\средняя группа\фото\Эрудит\20190515_17364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43"/>
          <a:stretch/>
        </p:blipFill>
        <p:spPr bwMode="auto">
          <a:xfrm>
            <a:off x="1907704" y="1730604"/>
            <a:ext cx="4886418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568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152188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Кафе «Сказка»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D:\Сони\средняя гр\средняя группа\фото\Новая папка\20190514_15535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83" r="14029"/>
          <a:stretch/>
        </p:blipFill>
        <p:spPr bwMode="auto">
          <a:xfrm>
            <a:off x="1331640" y="1340768"/>
            <a:ext cx="6408712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2207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8229600" cy="1008112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«Больница»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D:\Сони\средняя гр\средняя группа\фото\Новая папка\20190514_15494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1" r="4320"/>
          <a:stretch/>
        </p:blipFill>
        <p:spPr bwMode="auto">
          <a:xfrm>
            <a:off x="395536" y="1628800"/>
            <a:ext cx="8270544" cy="458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950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414</TotalTime>
  <Words>80</Words>
  <Application>Microsoft Office PowerPoint</Application>
  <PresentationFormat>Экран (4:3)</PresentationFormat>
  <Paragraphs>16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гр.№1 «Цветик-семицветик»                                                                                     Воспитатели:   Добрянская Т.В                                                                                                        </vt:lpstr>
      <vt:lpstr>Презентация PowerPoint</vt:lpstr>
      <vt:lpstr>«Движение пешеходов по улице и дороге»</vt:lpstr>
      <vt:lpstr>Наши увлечения</vt:lpstr>
      <vt:lpstr>Центр «ПДД»</vt:lpstr>
      <vt:lpstr>Центр «Наша Родина»</vt:lpstr>
      <vt:lpstr>Центр «Здравствуй книжка!»</vt:lpstr>
      <vt:lpstr>Кафе «Сказка»</vt:lpstr>
      <vt:lpstr>«Больница»</vt:lpstr>
      <vt:lpstr>Центр «Математического развития»</vt:lpstr>
      <vt:lpstr>Центр труда, уголок дежурств</vt:lpstr>
      <vt:lpstr>Центр «Сюжетно-ролевых игр»</vt:lpstr>
      <vt:lpstr>Центр «Строительно-конструктивных игр»</vt:lpstr>
      <vt:lpstr>Центр физического развития «Будь готов»</vt:lpstr>
      <vt:lpstr>Центр «Музыкально-театрализованной  деятельности»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HOME</cp:lastModifiedBy>
  <cp:revision>54</cp:revision>
  <dcterms:created xsi:type="dcterms:W3CDTF">2017-02-11T16:06:52Z</dcterms:created>
  <dcterms:modified xsi:type="dcterms:W3CDTF">2020-08-14T13:43:43Z</dcterms:modified>
</cp:coreProperties>
</file>