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62" r:id="rId3"/>
    <p:sldId id="261" r:id="rId4"/>
    <p:sldId id="259" r:id="rId5"/>
    <p:sldId id="263" r:id="rId6"/>
    <p:sldId id="257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7" y="623454"/>
            <a:ext cx="9691510" cy="1413163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НАРОДНОГО ЕДИНСТВА – ПРАЗДИНИК, НАПОМИНАЮЩИЙ НАМ О ПОДВИГАХ НАШИХ ПРЕДКОВ.</a:t>
            </a:r>
            <a:endParaRPr lang="ru-RU" sz="3000" b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makel25.ru/upload/iblock/f30/2018_10_08_11_13_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709" y="2036618"/>
            <a:ext cx="7959436" cy="465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45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165" y="-2988141"/>
            <a:ext cx="10245435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Смутное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- трагический период в истории России с 1598 по 1613 год, ознаменованный стихийными бедствиями, гражданской войной, Русско-польской войной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тяжелейшим государственно-политическим и социально-экономическим кризисом.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поляков и изменников стали опустошать города и селения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 русской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 времена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Кинешма была  небольшим провинциальным городком  на реке Волга,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которого были верны законному царю Василию Ивановичу Шуйскому.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борьбы с поляками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Кинешемский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воевода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Фёдор Боборыкин поспешил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созвать ополчение из граждан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поселян. Первый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врагами произошел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две версты от Кинешмы по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Луховскому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тракту, второй на берегу речки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бой,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посадской площади главной части своего поселения – города с его собором.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смотря на всю отчаянную храбрость ополчения, последний бой был неравен, неприятель был сильнее, и ополчение было истреблено окончательно.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8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109" y="405164"/>
            <a:ext cx="995449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удаления поляков из Кинешмы первым делом оставшиеся в живых граждане и поселяне исполнили свой священный долг к погибшим защитникам своим. Собрали останки убиенных и похоронили в трёх братских могилах, там, где произошли главные бои с неприятелем. Позже на этих местах возвели три красивые часовни</a:t>
            </a:r>
            <a:r>
              <a:rPr lang="ru-RU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Первая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братская могила была устроена в двух верстах от Кинешмы по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Лухскому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тракту недалеко в стороне от него;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— на берегу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сосновым бором; третья — на торговой посадской площади города. На могилах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избиенных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защитников были водружены деревянные кресты. В 1612 году на братских могилах были поставлены часовни. Часовня на братской могиле по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Лухскому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тракту установлена в 1855 году. Предположительно, что под нею и находятся останки славного воеводы Федора Боборыкина.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76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54091" y="290946"/>
            <a:ext cx="3719945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5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3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Часовня-усыпальница </a:t>
            </a:r>
            <a:r>
              <a:rPr lang="ru-RU" sz="3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могиле </a:t>
            </a:r>
            <a:r>
              <a:rPr lang="ru-RU" sz="35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кинешемцев</a:t>
            </a:r>
            <a:r>
              <a:rPr lang="ru-RU" sz="3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павших в бою с польским отрядом на </a:t>
            </a:r>
            <a:r>
              <a:rPr lang="ru-RU" sz="35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Лухском</a:t>
            </a:r>
            <a:r>
              <a:rPr lang="ru-RU" sz="3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тракте в 1609 </a:t>
            </a:r>
            <a:r>
              <a:rPr lang="ru-RU" sz="3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году.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oxoronka.ru/media/kunena/attachments/66/1bit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90946"/>
            <a:ext cx="6390699" cy="64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544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oxoronka.ru/media/kunena/attachments/66/2bit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4" y="270164"/>
            <a:ext cx="5029199" cy="658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65619" y="1787236"/>
            <a:ext cx="529936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 на берегу реки  </a:t>
            </a:r>
            <a:r>
              <a:rPr lang="ru-RU" sz="35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Кинешемки</a:t>
            </a:r>
            <a:r>
              <a:rPr lang="ru-RU" sz="3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сосновым </a:t>
            </a:r>
            <a:r>
              <a:rPr lang="ru-RU" sz="3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бором. </a:t>
            </a:r>
          </a:p>
          <a:p>
            <a:r>
              <a:rPr lang="ru-RU" sz="3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(Место где произошёл второй бой с поляками.)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0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oxoronka.ru/media/kunena/attachments/1368/cross-kineshma06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6255"/>
            <a:ext cx="4707370" cy="613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2945" y="353291"/>
            <a:ext cx="689956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Братская могила воинов, павших в бою с </a:t>
            </a:r>
            <a:endParaRPr lang="ru-RU" sz="35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польским 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отрядом в 1609 г.</a:t>
            </a:r>
            <a:endParaRPr lang="ru-RU" sz="3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Построена 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1744 г. на месте третьей битвы кинешемского ополчения с польским отрядом пана Лисовского в мае 1609 г. на средства прихожан </a:t>
            </a:r>
            <a:r>
              <a:rPr lang="ru-RU" sz="25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Крестовоздвиженской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церкви, располагавшейся рядом (последняя снесена в 1973 г.). В композиционном отношении часовня представляет собой прямоугольный объём, перекрытый шатром с угловыми распалубками.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6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418" y="197346"/>
            <a:ext cx="100999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Возведена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 на месте братской могилы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кинешемцев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погибших 8 июня (26 мая по старому стилю) 1609 года при защите города от отряда польско-литовских завоевателей. Тогда, в XVII веке, Кинешма именовалась посадом, – так называлось на Руси торгово-промышленное поселение под стенами крепости. Восточная граница крепости проходила по валу, на котором выстроены Красные торговые ряды. Здесь были главные городские ворота – они выходили на Посадскую площадь. На ней и произошла кровопролитная битва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кинешемцев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польским отрядом пана Лисовского в мае 1609 года. Битва была проиграна, поляки ворвались в крепость и практически уничтожили её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трёхсот лет в день битвы проходила здесь панихида по убиенным, принимали присягу солдаты, отсюда уходили на войны кинешемские ополченцы. В 1993 году часовня была передана приходу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-Успенского собора. В 1998 году была возрождена традиция служить здесь панихиду в День поминовения.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3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5611091" y="1662544"/>
            <a:ext cx="62137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Героический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 кинешемских ополченцев, павших при защите родного города от иноземных захватчиков, не забыт потомками. Об этом подвиге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нам будут напоминают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часовни, поставленные на братских могилах погибших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воинов-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кинешемцев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памятник полководцу Фёдору Боборыкину 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установленный на центральной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площиди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нашего города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Кинешма. Памятник полководцу Фёдору Боборыкину и ополченц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6" y="1226128"/>
            <a:ext cx="542405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54560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104</TotalTime>
  <Words>159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Trebuchet MS</vt:lpstr>
      <vt:lpstr>Берлин</vt:lpstr>
      <vt:lpstr>ДЕНЬ НАРОДНОГО ЕДИНСТВА – ПРАЗДИНИК, НАПОМИНАЮЩИЙ НАМ О ПОДВИГАХ НАШИХ ПРЕДКОВ.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11</cp:revision>
  <dcterms:created xsi:type="dcterms:W3CDTF">2020-10-22T16:01:36Z</dcterms:created>
  <dcterms:modified xsi:type="dcterms:W3CDTF">2020-10-22T17:45:42Z</dcterms:modified>
</cp:coreProperties>
</file>