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  <p:sldId id="270" r:id="rId5"/>
    <p:sldId id="269" r:id="rId6"/>
    <p:sldId id="263" r:id="rId7"/>
    <p:sldId id="264" r:id="rId8"/>
    <p:sldId id="256" r:id="rId9"/>
    <p:sldId id="257" r:id="rId10"/>
    <p:sldId id="265" r:id="rId11"/>
    <p:sldId id="266" r:id="rId12"/>
    <p:sldId id="261" r:id="rId13"/>
    <p:sldId id="267" r:id="rId14"/>
    <p:sldId id="268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3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F6441-7B50-46E6-A0C2-430565C623E6}" type="datetimeFigureOut">
              <a:rPr lang="ru-RU" smtClean="0"/>
              <a:pPr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7F381-B272-4B13-AAD7-DB7B4AE0E4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Химия фон для презентации (3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80728"/>
            <a:ext cx="5400600" cy="32345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Тема урока  «Жиры»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509120"/>
            <a:ext cx="7272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Ржавитина</a:t>
            </a:r>
            <a:r>
              <a:rPr lang="ru-RU" dirty="0" smtClean="0"/>
              <a:t> Ольга Львовна, учитель химии и географии</a:t>
            </a:r>
          </a:p>
          <a:p>
            <a:r>
              <a:rPr lang="ru-RU" dirty="0" smtClean="0"/>
              <a:t> муниципального бюджетного общеобразовательного учреждения</a:t>
            </a:r>
          </a:p>
          <a:p>
            <a:r>
              <a:rPr lang="ru-RU" dirty="0" smtClean="0"/>
              <a:t> «Октябрьская средняя общеобразовательная школа №1»</a:t>
            </a:r>
          </a:p>
          <a:p>
            <a:r>
              <a:rPr lang="ru-RU" dirty="0" err="1" smtClean="0"/>
              <a:t>Устьянского</a:t>
            </a:r>
            <a:r>
              <a:rPr lang="ru-RU" dirty="0" smtClean="0"/>
              <a:t> района  Архангельской области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593812795_10-p-fon-dlya-prezentatsii-po-khimii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675456"/>
            <a:ext cx="9612560" cy="78771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-252536" y="0"/>
            <a:ext cx="9396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Реакции  окисления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051720" y="908720"/>
            <a:ext cx="1224136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68144" y="908720"/>
            <a:ext cx="1224136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-828600" y="1556792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Прогоркание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жиров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7984" y="1628800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Высыхающие масла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«сшитые полимеры»</a:t>
            </a:r>
          </a:p>
        </p:txBody>
      </p:sp>
      <p:pic>
        <p:nvPicPr>
          <p:cNvPr id="1026" name="Picture 2" descr="Как приготовить домашнее сливочное масло: рецепт за 15 минут - Вкусно 24"/>
          <p:cNvPicPr>
            <a:picLocks noChangeAspect="1" noChangeArrowheads="1"/>
          </p:cNvPicPr>
          <p:nvPr/>
        </p:nvPicPr>
        <p:blipFill>
          <a:blip r:embed="rId3" cstate="print"/>
          <a:srcRect l="23313" t="21551" r="9547"/>
          <a:stretch>
            <a:fillRect/>
          </a:stretch>
        </p:blipFill>
        <p:spPr bwMode="auto">
          <a:xfrm>
            <a:off x="323528" y="2852936"/>
            <a:ext cx="3102919" cy="203936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-468560" y="5301208"/>
            <a:ext cx="3744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Горький вкус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Набор масляных красок Мастер-Класс 8 цветов по 18 мл, Невская Палитра -  приобрести с доставкой"/>
          <p:cNvPicPr>
            <a:picLocks noChangeAspect="1" noChangeArrowheads="1"/>
          </p:cNvPicPr>
          <p:nvPr/>
        </p:nvPicPr>
        <p:blipFill>
          <a:blip r:embed="rId4" cstate="print"/>
          <a:srcRect l="8235" t="13389" r="7655" b="10141"/>
          <a:stretch>
            <a:fillRect/>
          </a:stretch>
        </p:blipFill>
        <p:spPr bwMode="auto">
          <a:xfrm>
            <a:off x="3873498" y="3717032"/>
            <a:ext cx="2786733" cy="2533644"/>
          </a:xfrm>
          <a:prstGeom prst="rect">
            <a:avLst/>
          </a:prstGeom>
          <a:noFill/>
        </p:spPr>
      </p:pic>
      <p:pic>
        <p:nvPicPr>
          <p:cNvPr id="1030" name="Picture 6" descr="Виды и применение олифы | ООО &quot;ВЕРШИНА&quot;"/>
          <p:cNvPicPr>
            <a:picLocks noChangeAspect="1" noChangeArrowheads="1"/>
          </p:cNvPicPr>
          <p:nvPr/>
        </p:nvPicPr>
        <p:blipFill>
          <a:blip r:embed="rId5" cstate="print"/>
          <a:srcRect l="23625" t="3094" r="23220" b="7132"/>
          <a:stretch>
            <a:fillRect/>
          </a:stretch>
        </p:blipFill>
        <p:spPr bwMode="auto">
          <a:xfrm>
            <a:off x="6876256" y="3140968"/>
            <a:ext cx="2003907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593812795_10-p-fon-dlya-prezentatsii-po-khimii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7225" y="-509588"/>
            <a:ext cx="10458450" cy="78771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0"/>
            <a:ext cx="9217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Гидрирование (гидрогенизация)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Химические свойства жиров | Химия онлай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836712"/>
            <a:ext cx="7128792" cy="3241945"/>
          </a:xfrm>
          <a:prstGeom prst="rect">
            <a:avLst/>
          </a:prstGeom>
          <a:noFill/>
        </p:spPr>
      </p:pic>
      <p:pic>
        <p:nvPicPr>
          <p:cNvPr id="23558" name="Picture 6" descr="Маргарин Хозяюшка для выпечки 75%, 200г - купить с доставкой на дом в  Перекрёстке в Москв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293096"/>
            <a:ext cx="2880320" cy="2822714"/>
          </a:xfrm>
          <a:prstGeom prst="rect">
            <a:avLst/>
          </a:prstGeom>
          <a:noFill/>
        </p:spPr>
      </p:pic>
      <p:pic>
        <p:nvPicPr>
          <p:cNvPr id="23560" name="Picture 8" descr="Rama. Ностальгия! | Пикаб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49688"/>
            <a:ext cx="3064278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613647463_1-p-fon-dlya-prezentatsii-k-godu-nauk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9552" y="1196752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9632" y="1988840"/>
            <a:ext cx="75608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lain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вариант                  2 вариант</a:t>
            </a:r>
          </a:p>
          <a:p>
            <a:pPr marL="514350" indent="-51435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1.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2.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2.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да</a:t>
            </a: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3.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3.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4.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4.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да</a:t>
            </a: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5.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5.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6.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6.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3648" y="5301208"/>
            <a:ext cx="6696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  - 6          «4» - 5,4          «3» - 3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613647463_1-p-fon-dlya-prezentatsii-k-godu-nauk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9552" y="1196752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1772816"/>
            <a:ext cx="72728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-Сегодня я узнал(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)…………………..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-Я понял(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), что………………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-Было интересно узнать…………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-Меня удивило…………………………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-Мне захотелось……………………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-Теперь я могу………………………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-Особенно мне понравилось…………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593812795_10-p-fon-dlya-prezentatsii-po-khimii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7225" y="-509588"/>
            <a:ext cx="10458450" cy="78771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260648"/>
            <a:ext cx="871296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              Д.З.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Параграф  63, выучить записи из рабочего листа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Подготовить сообщение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такое омега-3, омега-6, омега-9  жирные кислоты. Имеют ли отношение к нашей теме урока</a:t>
            </a:r>
          </a:p>
          <a:p>
            <a:pPr>
              <a:buFontTx/>
              <a:buChar char="-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такое транс- жиры? </a:t>
            </a:r>
          </a:p>
          <a:p>
            <a:pPr>
              <a:buFontTx/>
              <a:buChar char="-"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иологическая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роль жиров</a:t>
            </a:r>
          </a:p>
          <a:p>
            <a:pPr>
              <a:buFontTx/>
              <a:buChar char="-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1674005535_gas-kvas-com-p-risunok-na-temu-khimiy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-82550"/>
            <a:ext cx="9363076" cy="70231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75656" y="548680"/>
            <a:ext cx="68407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r>
              <a:rPr lang="ru-RU" dirty="0" smtClean="0">
                <a:solidFill>
                  <a:schemeClr val="bg1"/>
                </a:solidFill>
              </a:rPr>
              <a:t>.З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764704"/>
            <a:ext cx="8136904" cy="28007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    СПАСИБО </a:t>
            </a:r>
          </a:p>
          <a:p>
            <a:r>
              <a:rPr lang="ru-RU" sz="8800" dirty="0" smtClean="0">
                <a:solidFill>
                  <a:srgbClr val="FF0000"/>
                </a:solidFill>
              </a:rPr>
              <a:t>    ЗА   УРОК!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613647463_1-p-fon-dlya-prezentatsii-k-godu-nauk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11560" y="1196752"/>
            <a:ext cx="7560840" cy="5661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               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                      ||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СН</a:t>
            </a:r>
            <a:r>
              <a:rPr lang="ru-RU" sz="36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— О — С —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="1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Общая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формула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||                     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жиров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— О —  С —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||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6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— О — С —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600" b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971600" y="2924944"/>
            <a:ext cx="0" cy="8640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71600" y="4653136"/>
            <a:ext cx="0" cy="7920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987824" y="1772816"/>
            <a:ext cx="0" cy="47525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613647463_1-p-fon-dlya-prezentatsii-k-godu-nauk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9552" y="1196752"/>
            <a:ext cx="828092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      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              ||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— О — С — 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35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||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— О —  С — 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35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||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— О — С — 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стеар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глицерина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тристеарин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99592" y="2780928"/>
            <a:ext cx="0" cy="8640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71600" y="4365104"/>
            <a:ext cx="0" cy="7920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613647463_1-p-fon-dlya-prezentatsii-k-godu-nauk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9552" y="1196752"/>
            <a:ext cx="828092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      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                     ||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— О — С — 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33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||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— О —  С — 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33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||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— О — С — С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35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899592" y="2780928"/>
            <a:ext cx="0" cy="8640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971600" y="4365104"/>
            <a:ext cx="0" cy="7920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12145" t="30591" r="33356" b="12596"/>
          <a:stretch>
            <a:fillRect/>
          </a:stretch>
        </p:blipFill>
        <p:spPr bwMode="auto">
          <a:xfrm>
            <a:off x="971600" y="620688"/>
            <a:ext cx="72008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Himia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" y="0"/>
            <a:ext cx="9137237" cy="68630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260648"/>
            <a:ext cx="6696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Классификация   жиров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987824" y="980728"/>
            <a:ext cx="720080" cy="5040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868144" y="980728"/>
            <a:ext cx="792088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9552" y="1628800"/>
            <a:ext cx="8604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Жидкие                          Твердые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Растительное масло — четыре секрета выбора здорового продукта | ОБЩЕСТВО |  АиФ Ура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76872"/>
            <a:ext cx="3024336" cy="2008348"/>
          </a:xfrm>
          <a:prstGeom prst="rect">
            <a:avLst/>
          </a:prstGeom>
          <a:noFill/>
        </p:spPr>
      </p:pic>
      <p:pic>
        <p:nvPicPr>
          <p:cNvPr id="18438" name="Picture 6" descr="Животный жир: виды, состав и недостатки | Food and Healt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204864"/>
            <a:ext cx="3517342" cy="2068092"/>
          </a:xfrm>
          <a:prstGeom prst="rect">
            <a:avLst/>
          </a:prstGeom>
          <a:noFill/>
        </p:spPr>
      </p:pic>
      <p:pic>
        <p:nvPicPr>
          <p:cNvPr id="18440" name="Picture 8" descr="Мирролла Рыбий жир (масло, 1 шт, 50 мл, для приема внутрь) - цена, купить  онлайн в Москве, описание, отзывы, заказать с доставкой в аптеку - Все  апте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581128"/>
            <a:ext cx="2002632" cy="2002632"/>
          </a:xfrm>
          <a:prstGeom prst="rect">
            <a:avLst/>
          </a:prstGeom>
          <a:noFill/>
        </p:spPr>
      </p:pic>
      <p:pic>
        <p:nvPicPr>
          <p:cNvPr id="18442" name="Picture 10" descr="Кокосовое масло, цена в Самаре от компании АМК-Групп Самара"/>
          <p:cNvPicPr>
            <a:picLocks noChangeAspect="1" noChangeArrowheads="1"/>
          </p:cNvPicPr>
          <p:nvPr/>
        </p:nvPicPr>
        <p:blipFill>
          <a:blip r:embed="rId6" cstate="print"/>
          <a:srcRect b="7857"/>
          <a:stretch>
            <a:fillRect/>
          </a:stretch>
        </p:blipFill>
        <p:spPr bwMode="auto">
          <a:xfrm>
            <a:off x="5580112" y="4365104"/>
            <a:ext cx="2705472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HimiaSlide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" y="0"/>
            <a:ext cx="9137237" cy="68630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260648"/>
            <a:ext cx="6696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Классификация   жиров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987824" y="980728"/>
            <a:ext cx="720080" cy="5040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868144" y="980728"/>
            <a:ext cx="792088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9552" y="1628800"/>
            <a:ext cx="8604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Жидкие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Твердые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2492896"/>
            <a:ext cx="7596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Остатки                              Остатки                </a:t>
            </a:r>
          </a:p>
          <a:p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насыщенных                  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сыщенных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высших карбоновых кислот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4077072"/>
            <a:ext cx="33843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||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СН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— О — С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29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||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— О —  С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29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||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— О — С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29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292080" y="4149080"/>
            <a:ext cx="33123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||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СН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— О — С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31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||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— О —  С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31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||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— О — С — С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31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/>
              <a:t> </a:t>
            </a:r>
          </a:p>
          <a:p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835696" y="5157192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835696" y="5949280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508104" y="5157192"/>
            <a:ext cx="0" cy="2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508104" y="5949280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shkolnie-fony-dlya-prezentacii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-531440"/>
            <a:ext cx="10467976" cy="78771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404664"/>
            <a:ext cx="8964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30" name="Picture 6" descr="16. Гидролиз / Химия 11 кла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07110"/>
            <a:ext cx="8568952" cy="35572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-171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Водный  гидролиз  жиров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593812795_10-p-fon-dlya-prezentatsii-po-khimii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7225" y="-509588"/>
            <a:ext cx="10458450" cy="7877176"/>
          </a:xfrm>
          <a:prstGeom prst="rect">
            <a:avLst/>
          </a:prstGeom>
          <a:noFill/>
        </p:spPr>
      </p:pic>
      <p:pic>
        <p:nvPicPr>
          <p:cNvPr id="2056" name="Picture 8" descr="https://himija-online.ru/wp-content/uploads/2017/09/%D0%BE%D0%BC%D1%8B%D0%BB%D0%B5%D0%BD%D0%B8%D0%B5-%D1%82%D1%80%D0%B8%D0%B3%D0%BB%D0%B8%D1%86%D0%B5%D1%80%D0%B8%D0%B4%D0%BE%D0%B2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89180"/>
            <a:ext cx="8496944" cy="259823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23528" y="0"/>
            <a:ext cx="9217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Щелочной гидролиз жиров  (омыление)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8" name="Picture 10" descr="Купить туалетное мыло в интернет магазин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933056"/>
            <a:ext cx="1905000" cy="2533651"/>
          </a:xfrm>
          <a:prstGeom prst="rect">
            <a:avLst/>
          </a:prstGeom>
          <a:noFill/>
        </p:spPr>
      </p:pic>
      <p:pic>
        <p:nvPicPr>
          <p:cNvPr id="2060" name="Picture 12" descr="Экологичное жидкое мыло BioMio BIO-SOAP, абрикос — описание, цена — купить  жидкие мыла, официальный сайт SPLA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221088"/>
            <a:ext cx="216024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419</Words>
  <Application>Microsoft Office PowerPoint</Application>
  <PresentationFormat>Экран (4:3)</PresentationFormat>
  <Paragraphs>108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22</cp:revision>
  <dcterms:created xsi:type="dcterms:W3CDTF">2023-04-16T08:06:37Z</dcterms:created>
  <dcterms:modified xsi:type="dcterms:W3CDTF">2023-12-06T13:55:42Z</dcterms:modified>
</cp:coreProperties>
</file>