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9709" y="4509120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СМОТР ЗНАНИЙ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Администратор\Desktop\070.0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21" y="4581128"/>
            <a:ext cx="877715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84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0"/>
            <a:ext cx="91435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400600"/>
          </a:xfrm>
        </p:spPr>
        <p:txBody>
          <a:bodyPr>
            <a:noAutofit/>
          </a:bodyPr>
          <a:lstStyle/>
          <a:p>
            <a:r>
              <a:rPr lang="ru-RU" sz="20000" dirty="0" smtClean="0">
                <a:latin typeface="Arial Black" pitchFamily="34" charset="0"/>
              </a:rPr>
              <a:t>БРБН</a:t>
            </a:r>
            <a:endParaRPr lang="ru-RU" sz="20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0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412776"/>
            <a:ext cx="5157192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736304"/>
          </a:xfrm>
        </p:spPr>
        <p:txBody>
          <a:bodyPr>
            <a:noAutofit/>
          </a:bodyPr>
          <a:lstStyle/>
          <a:p>
            <a:r>
              <a:rPr lang="ru-RU" sz="12000" dirty="0" smtClean="0">
                <a:latin typeface="Arial Black" pitchFamily="34" charset="0"/>
              </a:rPr>
              <a:t>Б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Р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Б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Н</a:t>
            </a:r>
            <a:endParaRPr lang="ru-RU" sz="12000" dirty="0">
              <a:latin typeface="Arial Black" pitchFamily="34" charset="0"/>
            </a:endParaRPr>
          </a:p>
        </p:txBody>
      </p:sp>
      <p:pic>
        <p:nvPicPr>
          <p:cNvPr id="11267" name="Picture 3" descr="C:\Users\Администратор\Desktop\drum-clipart-m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18651"/>
            <a:ext cx="6107832" cy="422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43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0"/>
            <a:ext cx="91435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400600"/>
          </a:xfrm>
        </p:spPr>
        <p:txBody>
          <a:bodyPr>
            <a:noAutofit/>
          </a:bodyPr>
          <a:lstStyle/>
          <a:p>
            <a:r>
              <a:rPr lang="ru-RU" sz="20000" dirty="0" smtClean="0">
                <a:latin typeface="Arial Black" pitchFamily="34" charset="0"/>
              </a:rPr>
              <a:t>СТКН</a:t>
            </a:r>
            <a:endParaRPr lang="ru-RU" sz="20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13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1" y="11430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736304"/>
          </a:xfrm>
        </p:spPr>
        <p:txBody>
          <a:bodyPr>
            <a:noAutofit/>
          </a:bodyPr>
          <a:lstStyle/>
          <a:p>
            <a:r>
              <a:rPr lang="ru-RU" sz="12000" dirty="0" smtClean="0">
                <a:latin typeface="Arial Black" pitchFamily="34" charset="0"/>
              </a:rPr>
              <a:t>СТ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К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Н</a:t>
            </a:r>
            <a:endParaRPr lang="ru-RU" sz="12000" dirty="0">
              <a:latin typeface="Arial Black" pitchFamily="34" charset="0"/>
            </a:endParaRPr>
          </a:p>
        </p:txBody>
      </p:sp>
      <p:pic>
        <p:nvPicPr>
          <p:cNvPr id="12290" name="Picture 2" descr="C:\Users\Администратор\Desktop\pngtree-water-glass-mockup-cutout-png-file-png-image_115882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5347823" cy="5347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41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0"/>
            <a:ext cx="91435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400600"/>
          </a:xfrm>
        </p:spPr>
        <p:txBody>
          <a:bodyPr>
            <a:noAutofit/>
          </a:bodyPr>
          <a:lstStyle/>
          <a:p>
            <a:r>
              <a:rPr lang="ru-RU" sz="20000" dirty="0" smtClean="0">
                <a:latin typeface="Arial Black" pitchFamily="34" charset="0"/>
              </a:rPr>
              <a:t>ПРТ</a:t>
            </a:r>
            <a:endParaRPr lang="ru-RU" sz="20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986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39529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736304"/>
          </a:xfrm>
        </p:spPr>
        <p:txBody>
          <a:bodyPr>
            <a:noAutofit/>
          </a:bodyPr>
          <a:lstStyle/>
          <a:p>
            <a:r>
              <a:rPr lang="ru-RU" sz="12000" dirty="0" smtClean="0">
                <a:latin typeface="Arial Black" pitchFamily="34" charset="0"/>
              </a:rPr>
              <a:t>П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РТ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endParaRPr lang="ru-RU" sz="1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3314" name="Picture 2" descr="C:\Users\Администратор\Desktop\pngtree-school-desk-chair-cartoon-element-png-image_715869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764704"/>
            <a:ext cx="6507088" cy="650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6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0"/>
            <a:ext cx="91435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5400600"/>
          </a:xfrm>
        </p:spPr>
        <p:txBody>
          <a:bodyPr>
            <a:noAutofit/>
          </a:bodyPr>
          <a:lstStyle/>
          <a:p>
            <a:r>
              <a:rPr lang="ru-RU" sz="20000" dirty="0" smtClean="0">
                <a:latin typeface="Arial Black" pitchFamily="34" charset="0"/>
              </a:rPr>
              <a:t>СХР</a:t>
            </a:r>
            <a:endParaRPr lang="ru-RU" sz="20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99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96752"/>
            <a:ext cx="4660875" cy="466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736304"/>
          </a:xfrm>
        </p:spPr>
        <p:txBody>
          <a:bodyPr>
            <a:noAutofit/>
          </a:bodyPr>
          <a:lstStyle/>
          <a:p>
            <a:r>
              <a:rPr lang="ru-RU" sz="12000" dirty="0" smtClean="0">
                <a:latin typeface="Arial Black" pitchFamily="34" charset="0"/>
              </a:rPr>
              <a:t>С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Х</a:t>
            </a:r>
            <a:r>
              <a:rPr lang="ru-RU" sz="12000" dirty="0" smtClean="0">
                <a:solidFill>
                  <a:srgbClr val="C00000"/>
                </a:solidFill>
                <a:latin typeface="Arial Black" pitchFamily="34" charset="0"/>
              </a:rPr>
              <a:t>А</a:t>
            </a:r>
            <a:r>
              <a:rPr lang="ru-RU" sz="12000" dirty="0" smtClean="0">
                <a:latin typeface="Arial Black" pitchFamily="34" charset="0"/>
              </a:rPr>
              <a:t>Р</a:t>
            </a:r>
            <a:endParaRPr lang="ru-RU" sz="12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338" name="Picture 2" descr="C:\Users\Администратор\Desktop\pngtree-sugar-white-sugar-png-image_1007008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8064896" cy="571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604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0"/>
            <a:ext cx="91435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8784976" cy="5400600"/>
          </a:xfrm>
        </p:spPr>
        <p:txBody>
          <a:bodyPr>
            <a:noAutofit/>
          </a:bodyPr>
          <a:lstStyle/>
          <a:p>
            <a:r>
              <a:rPr lang="ru-RU" sz="15000" dirty="0" smtClean="0">
                <a:latin typeface="Arial Black" pitchFamily="34" charset="0"/>
              </a:rPr>
              <a:t>КРНДШ</a:t>
            </a:r>
            <a:endParaRPr lang="ru-RU" sz="15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91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43000"/>
            <a:ext cx="5715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2736304"/>
          </a:xfrm>
        </p:spPr>
        <p:txBody>
          <a:bodyPr>
            <a:noAutofit/>
          </a:bodyPr>
          <a:lstStyle/>
          <a:p>
            <a:r>
              <a:rPr lang="ru-RU" sz="10000" dirty="0" smtClean="0">
                <a:latin typeface="Arial Black" pitchFamily="34" charset="0"/>
              </a:rPr>
              <a:t>КАРАНДАШ</a:t>
            </a:r>
            <a:endParaRPr lang="ru-RU" sz="100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5363" name="Picture 3" descr="C:\Users\Администратор\Desktop\8f740e1fb8b6ad78fc09afa53bae0e0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94544"/>
            <a:ext cx="3527402" cy="486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90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23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37112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i="1" dirty="0" smtClean="0">
                <a:latin typeface="Arial Black" pitchFamily="34" charset="0"/>
              </a:rPr>
              <a:t>ПОМОГИ ЕЖУ</a:t>
            </a:r>
            <a:endParaRPr lang="ru-RU" sz="9600" i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31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52" y="0"/>
            <a:ext cx="917775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0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9"/>
            <a:ext cx="9144000" cy="685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3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" y="0"/>
            <a:ext cx="9127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9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9"/>
            <a:ext cx="4462135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95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32657"/>
            <a:ext cx="473101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812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" y="717780"/>
            <a:ext cx="5154513" cy="5154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0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08" y="794724"/>
            <a:ext cx="4505325" cy="500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29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18" y="765043"/>
            <a:ext cx="4489498" cy="506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0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016" y="496778"/>
            <a:ext cx="4195971" cy="559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Администратор\Desktop\da994100d9b07ecf75062eeffb1162e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7" y="800380"/>
            <a:ext cx="5916886" cy="5027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89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63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14</Words>
  <Application>Microsoft Office PowerPoint</Application>
  <PresentationFormat>Экран (4:3)</PresentationFormat>
  <Paragraphs>12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СМОТР ЗНАНИЙ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БРБН</vt:lpstr>
      <vt:lpstr>БАРАБАН</vt:lpstr>
      <vt:lpstr>СТКН</vt:lpstr>
      <vt:lpstr>СТАКАН</vt:lpstr>
      <vt:lpstr>ПРТ</vt:lpstr>
      <vt:lpstr>ПАРТА</vt:lpstr>
      <vt:lpstr>СХР</vt:lpstr>
      <vt:lpstr>САХАР</vt:lpstr>
      <vt:lpstr>КРНДШ</vt:lpstr>
      <vt:lpstr>КАРАНДАШ</vt:lpstr>
      <vt:lpstr>ПОМОГИ ЕЖУ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СМОТР ЗНАНИЙ</dc:title>
  <dc:creator>Администратор</dc:creator>
  <cp:lastModifiedBy>XTreme.ws</cp:lastModifiedBy>
  <cp:revision>10</cp:revision>
  <dcterms:created xsi:type="dcterms:W3CDTF">2026-03-15T07:30:53Z</dcterms:created>
  <dcterms:modified xsi:type="dcterms:W3CDTF">2026-03-15T13:36:27Z</dcterms:modified>
</cp:coreProperties>
</file>