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73" r:id="rId3"/>
    <p:sldId id="271" r:id="rId4"/>
    <p:sldId id="274" r:id="rId5"/>
    <p:sldId id="275" r:id="rId6"/>
    <p:sldId id="277" r:id="rId7"/>
    <p:sldId id="272" r:id="rId8"/>
    <p:sldId id="276" r:id="rId9"/>
    <p:sldId id="278" r:id="rId10"/>
    <p:sldId id="280" r:id="rId11"/>
    <p:sldId id="279" r:id="rId12"/>
    <p:sldId id="281" r:id="rId13"/>
    <p:sldId id="282" r:id="rId14"/>
    <p:sldId id="283" r:id="rId15"/>
    <p:sldId id="284" r:id="rId16"/>
    <p:sldId id="285" r:id="rId17"/>
    <p:sldId id="287" r:id="rId18"/>
    <p:sldId id="286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C0D8898-8716-4271-8D32-297E252D6813}">
          <p14:sldIdLst>
            <p14:sldId id="256"/>
            <p14:sldId id="273"/>
            <p14:sldId id="271"/>
            <p14:sldId id="274"/>
            <p14:sldId id="275"/>
            <p14:sldId id="277"/>
            <p14:sldId id="272"/>
            <p14:sldId id="276"/>
            <p14:sldId id="278"/>
            <p14:sldId id="280"/>
            <p14:sldId id="279"/>
          </p14:sldIdLst>
        </p14:section>
        <p14:section name="Раздел без заголовка" id="{75A654B9-5637-4A53-A9FC-E936CA90D4D9}">
          <p14:sldIdLst>
            <p14:sldId id="281"/>
            <p14:sldId id="282"/>
            <p14:sldId id="283"/>
            <p14:sldId id="284"/>
            <p14:sldId id="285"/>
            <p14:sldId id="287"/>
            <p14:sldId id="286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218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31C87-E8B7-426A-8AA8-A68F8F07A4AF}" type="datetimeFigureOut">
              <a:rPr lang="ru-RU" smtClean="0"/>
              <a:pPr/>
              <a:t>27.05.2019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CC401-5350-49E3-80B5-7E57498AD3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32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490B6-0A55-493E-920F-96AFEEA1F0AF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9C65-0CC4-4DDC-84BA-DE3EC3372006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1C92-AD77-42CF-A0F4-A9DDEAA3BC2C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3B647-40C8-4E1D-8972-1E6CE14FBEA2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A7883-7924-44BB-9B21-E9D91F40D189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4B58-3B54-4191-8E8D-F2616699F4A8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C9FBE-CF6A-4568-B426-AD62E08E7E28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F8F5C-1A85-45F5-87E5-8E21FEFB69D7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9511-2BB0-4E33-9218-000414517085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144F2-3E3A-412C-ACA7-9D568095DAEC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7536-6967-4A8E-B988-CDF7BFACA35E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61AA5C-03F0-446D-87E3-51AB2AE8E2A1}" type="datetime1">
              <a:rPr lang="ru-RU" smtClean="0"/>
              <a:pPr/>
              <a:t>27.05.2019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18C9E8-5761-4B5D-9815-3C1BC08C6D5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7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ownloads\Neposedy-Chudo-Zvezdnyy-chas(muzofon.com).mp3" TargetMode="Externa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6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Pictures\звездный час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" y="-36984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572000" y="5589240"/>
            <a:ext cx="43572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Подготовила </a:t>
            </a:r>
            <a:r>
              <a:rPr lang="ru-RU" sz="2400" b="1" dirty="0" err="1" smtClean="0">
                <a:solidFill>
                  <a:schemeClr val="bg1"/>
                </a:solidFill>
              </a:rPr>
              <a:t>Лиджиева</a:t>
            </a:r>
            <a:r>
              <a:rPr lang="ru-RU" sz="2400" b="1" dirty="0" smtClean="0">
                <a:solidFill>
                  <a:schemeClr val="bg1"/>
                </a:solidFill>
              </a:rPr>
              <a:t> Б.Г.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Педагог-психолог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5534" y="404663"/>
            <a:ext cx="5015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МАДОУ «Радость» </a:t>
            </a:r>
            <a:r>
              <a:rPr lang="ru-RU" sz="2400" b="1" dirty="0" err="1" smtClean="0">
                <a:solidFill>
                  <a:schemeClr val="bg1"/>
                </a:solidFill>
              </a:rPr>
              <a:t>г.Губкинский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179320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emachines\Desktop\БАЯ ГУБКИНСКИЙ\звездный час\сатур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88" y="974568"/>
            <a:ext cx="3332887" cy="259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548680"/>
            <a:ext cx="1085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САТУРН</a:t>
            </a:r>
            <a:endParaRPr lang="ru-RU" dirty="0"/>
          </a:p>
        </p:txBody>
      </p:sp>
      <p:pic>
        <p:nvPicPr>
          <p:cNvPr id="6147" name="Picture 3" descr="C:\Users\emachines\Desktop\БАЯ ГУБКИНСКИЙ\звездный час\юпит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449" y="974568"/>
            <a:ext cx="2693975" cy="241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16568" y="548680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ЮПИТЕР</a:t>
            </a:r>
            <a:endParaRPr lang="ru-RU" dirty="0"/>
          </a:p>
        </p:txBody>
      </p:sp>
      <p:pic>
        <p:nvPicPr>
          <p:cNvPr id="6148" name="Picture 4" descr="C:\Users\emachines\Desktop\БАЯ ГУБКИНСКИЙ\звездный час\плутон1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394" y="3362590"/>
            <a:ext cx="3429000" cy="321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8902" y="3729482"/>
            <a:ext cx="1185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ПЛУТОН</a:t>
            </a:r>
            <a:endParaRPr lang="ru-RU" dirty="0"/>
          </a:p>
        </p:txBody>
      </p:sp>
      <p:pic>
        <p:nvPicPr>
          <p:cNvPr id="6149" name="Picture 5" descr="C:\Users\emachines\Desktop\БАЯ ГУБКИНСКИЙ\звездный час\земл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271" y="4111742"/>
            <a:ext cx="2269986" cy="226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51720" y="3729482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ЗЕМЛЯ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08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83768" y="753378"/>
            <a:ext cx="4536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C000"/>
                </a:solidFill>
              </a:rPr>
              <a:t>III </a:t>
            </a:r>
            <a:r>
              <a:rPr lang="ru-RU" sz="9600" dirty="0" smtClean="0">
                <a:solidFill>
                  <a:srgbClr val="FFC000"/>
                </a:solidFill>
              </a:rPr>
              <a:t>тур </a:t>
            </a:r>
            <a:endParaRPr lang="ru-RU" sz="96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564904"/>
            <a:ext cx="6984776" cy="2483698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«ВРЕМЕНА ГОДА»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421592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171" name="Picture 3" descr="C:\Users\emachines\Desktop\БАЯ ГУБКИНСКИЙ\звездный час\зи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441" y="293306"/>
            <a:ext cx="4054929" cy="28994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emachines\Desktop\БАЯ ГУБКИНСКИЙ\звездный час\ле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32" y="3435871"/>
            <a:ext cx="4079337" cy="32277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3345505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emachines\Desktop\БАЯ ГУБКИНСКИЙ\звездный час\осен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253595"/>
            <a:ext cx="4168471" cy="30919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7288" y="100812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C:\Users\emachines\Desktop\БАЯ ГУБКИНСКИЙ\звездный час\Весн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03" y="3686655"/>
            <a:ext cx="4130240" cy="297699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503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38466" y="1037878"/>
            <a:ext cx="40569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</a:rPr>
              <a:t>IV </a:t>
            </a:r>
            <a:r>
              <a:rPr lang="ru-RU" sz="9600" b="1" dirty="0" smtClean="0">
                <a:solidFill>
                  <a:srgbClr val="FF0000"/>
                </a:solidFill>
              </a:rPr>
              <a:t> тур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2969528"/>
            <a:ext cx="6696744" cy="153959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«ПРОФЕССИИ»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3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69413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emachines\Desktop\БАЯ ГУБКИНСКИЙ\звездный час\НЕФТЯН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62" y="296550"/>
            <a:ext cx="3095413" cy="327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machines\Desktop\БАЯ ГУБКИНСКИЙ\звездный час\ПОЖАРНИ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972" y="256760"/>
            <a:ext cx="2349087" cy="321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machines\Desktop\БАЯ ГУБКИНСКИЙ\звездный час\ПОЛИЦЕЙСКИ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77" y="3209140"/>
            <a:ext cx="2222582" cy="347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machines\Desktop\БАЯ ГУБКИНСКИЙ\звездный час\ДОКТОР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94" y="3645814"/>
            <a:ext cx="2425744" cy="311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35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612921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emachines\Desktop\БАЯ ГУБКИНСКИЙ\звездный час\ПАРИКМАХ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775" y="255606"/>
            <a:ext cx="2276019" cy="301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machines\Desktop\БАЯ ГУБКИНСКИЙ\звездный час\СТРОИТЕЛЬ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13" y="382020"/>
            <a:ext cx="4004262" cy="30031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C:\Users\emachines\Desktop\БАЯ ГУБКИНСКИЙ\звездный час\МОНТ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912" y="3573016"/>
            <a:ext cx="2239165" cy="303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machines\Desktop\БАЯ ГУБКИНСКИЙ\звездный час\МУЗЫКАН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833" y="3501344"/>
            <a:ext cx="3009490" cy="312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79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982879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emachines\Desktop\БАЯ ГУБКИНСКИЙ\звездный час\ПОЧТАЛЬ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100" y="3573016"/>
            <a:ext cx="2458135" cy="301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machines\Desktop\БАЯ ГУБКИНСКИЙ\звездный час\РЕЖИСС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507" y="350692"/>
            <a:ext cx="3034524" cy="303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Users\emachines\Desktop\БАЯ ГУБКИНСКИЙ\звездный час\ПОВА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954" y="220618"/>
            <a:ext cx="2536200" cy="316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machines\Desktop\БАЯ ГУБКИНСКИЙ\звездный час\ВОДИТЕЛЬ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735" y="3598634"/>
            <a:ext cx="2621705" cy="298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84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196752"/>
            <a:ext cx="7272808" cy="3735640"/>
          </a:xfrm>
          <a:prstGeom prst="rect">
            <a:avLst/>
          </a:prstGeom>
        </p:spPr>
        <p:txBody>
          <a:bodyPr wrap="none">
            <a:prstTxWarp prst="textInflate">
              <a:avLst/>
            </a:prstTxWarp>
            <a:spAutoFit/>
          </a:bodyPr>
          <a:lstStyle/>
          <a:p>
            <a:pPr algn="ctr"/>
            <a:r>
              <a:rPr lang="en-US" sz="9600" b="1" dirty="0">
                <a:solidFill>
                  <a:srgbClr val="FFC000"/>
                </a:solidFill>
              </a:rPr>
              <a:t>V</a:t>
            </a:r>
            <a:r>
              <a:rPr lang="ru-RU" sz="9600" b="1" dirty="0">
                <a:solidFill>
                  <a:srgbClr val="FFC000"/>
                </a:solidFill>
              </a:rPr>
              <a:t> тур </a:t>
            </a:r>
            <a:endParaRPr lang="ru-RU" sz="96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«</a:t>
            </a:r>
            <a:r>
              <a:rPr lang="ru-RU" sz="5400" b="1" dirty="0">
                <a:solidFill>
                  <a:srgbClr val="00B050"/>
                </a:solidFill>
              </a:rPr>
              <a:t>Математические </a:t>
            </a:r>
            <a:endParaRPr lang="ru-RU" sz="54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задания</a:t>
            </a:r>
            <a:r>
              <a:rPr lang="ru-RU" sz="5400" b="1" dirty="0">
                <a:solidFill>
                  <a:srgbClr val="00B050"/>
                </a:solidFill>
              </a:rPr>
              <a:t>»</a:t>
            </a:r>
            <a:endParaRPr lang="ru-RU" sz="5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8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083846"/>
              </p:ext>
            </p:extLst>
          </p:nvPr>
        </p:nvGraphicFramePr>
        <p:xfrm>
          <a:off x="143508" y="44624"/>
          <a:ext cx="8820980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41603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53" y="3466752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emachines\Desktop\БАЯ ГУБКИНСКИЙ\звездный час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39" y="234299"/>
            <a:ext cx="3086656" cy="308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emachines\Desktop\БАЯ ГУБКИНСКИЙ\звездный час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45024"/>
            <a:ext cx="2520280" cy="285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machines\Desktop\БАЯ ГУБКИНСКИЙ\звездный час\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447" y="100812"/>
            <a:ext cx="2513739" cy="329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machines\Desktop\БАЯ ГУБКИНСКИЙ\звездный час\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110" y="3645024"/>
            <a:ext cx="2108839" cy="285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10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к\Pictures\звездный час\foto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  <p:pic>
        <p:nvPicPr>
          <p:cNvPr id="3" name="Neposedy-Chudo-Zvezdnyy-cha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309320"/>
            <a:ext cx="304800" cy="3048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8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ru-RU" sz="9600" b="1" dirty="0" smtClean="0"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тур</a:t>
            </a:r>
            <a:endParaRPr lang="ru-RU" sz="9600" b="1" dirty="0"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389120"/>
          </a:xfrm>
        </p:spPr>
        <p:txBody>
          <a:bodyPr>
            <a:prstTxWarp prst="textCurveDown">
              <a:avLst/>
            </a:prstTxWarp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«Знатоки сказок»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94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611681"/>
              </p:ext>
            </p:extLst>
          </p:nvPr>
        </p:nvGraphicFramePr>
        <p:xfrm>
          <a:off x="107504" y="26099"/>
          <a:ext cx="9036496" cy="6718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248"/>
                <a:gridCol w="4518248"/>
              </a:tblGrid>
              <a:tr h="333495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069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5-конечная звезда 5"/>
          <p:cNvSpPr/>
          <p:nvPr/>
        </p:nvSpPr>
        <p:spPr>
          <a:xfrm>
            <a:off x="179512" y="123310"/>
            <a:ext cx="1512168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C:\Users\emachines\Desktop\БАЯ ГУБКИНСКИЙ\звездный час\geroi-russkih-skazok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501008"/>
            <a:ext cx="1908817" cy="321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machines\Desktop\БАЯ ГУБКИНСКИЙ\звездный час\s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-74900"/>
            <a:ext cx="2865822" cy="35759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machines\Desktop\БАЯ ГУБКИНСКИЙ\звездный час\красная-шапоч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966" y="3340491"/>
            <a:ext cx="2635943" cy="35175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3310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323528" y="3340490"/>
            <a:ext cx="1584176" cy="1312646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5" y="3385216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C:\Users\emachines\Desktop\БАЯ ГУБКИНСКИЙ\звездный час\hello_html_590bff7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636" y="220618"/>
            <a:ext cx="3032615" cy="31198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30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227383"/>
              </p:ext>
            </p:extLst>
          </p:nvPr>
        </p:nvGraphicFramePr>
        <p:xfrm>
          <a:off x="107504" y="26099"/>
          <a:ext cx="9036496" cy="668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8248"/>
                <a:gridCol w="4518248"/>
              </a:tblGrid>
              <a:tr h="320547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8169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" name="Picture 2" descr="C:\Users\emachines\Desktop\БАЯ ГУБКИНСКИЙ\звездный час\Tri_medvedya_3_072145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7" y="209560"/>
            <a:ext cx="3976456" cy="29404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-180528" y="-74900"/>
            <a:ext cx="1296144" cy="1127636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emachines\Desktop\БАЯ ГУБКИНСКИЙ\звездный час\teremok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00" y="3515779"/>
            <a:ext cx="3980302" cy="31148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 descr="C:\Users\emachines\Desktop\БАЯ ГУБКИНСКИЙ\звездный час\repka_5_170728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426" y="253981"/>
            <a:ext cx="3707850" cy="28515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48" y="6956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 descr="C:\Users\emachines\Desktop\БАЯ ГУБКИНСКИЙ\звездный час\b4d4b84d6b3e89d2ad97eba035502a7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7" y="3515780"/>
            <a:ext cx="3983759" cy="31148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2939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58179"/>
              </p:ext>
            </p:extLst>
          </p:nvPr>
        </p:nvGraphicFramePr>
        <p:xfrm>
          <a:off x="323528" y="116632"/>
          <a:ext cx="864096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5-конечная звезда 5"/>
          <p:cNvSpPr/>
          <p:nvPr/>
        </p:nvSpPr>
        <p:spPr>
          <a:xfrm>
            <a:off x="539552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emachines\Desktop\БАЯ ГУБКИНСКИЙ\звездный час\8cf4f445d6abec98ffa7edbef2f50b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416" y="100812"/>
            <a:ext cx="2459237" cy="312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achines\Desktop\БАЯ ГУБКИНСКИЙ\звездный час\13_1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60648"/>
            <a:ext cx="2216129" cy="312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machines\Desktop\БАЯ ГУБКИНСКИЙ\звездный час\s1200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24" y="3334162"/>
            <a:ext cx="2438405" cy="30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machines\Desktop\БАЯ ГУБКИНСКИЙ\звездный час\neznaika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719" y="3385216"/>
            <a:ext cx="156091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83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556792"/>
            <a:ext cx="7992888" cy="2808312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II тур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Что </a:t>
            </a:r>
            <a:r>
              <a:rPr lang="ru-RU" dirty="0">
                <a:solidFill>
                  <a:srgbClr val="FF0000"/>
                </a:solidFill>
              </a:rPr>
              <a:t>здесь лишнее?</a:t>
            </a:r>
          </a:p>
        </p:txBody>
      </p:sp>
    </p:spTree>
    <p:extLst>
      <p:ext uri="{BB962C8B-B14F-4D97-AF65-F5344CB8AC3E}">
        <p14:creationId xmlns:p14="http://schemas.microsoft.com/office/powerpoint/2010/main" val="88133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44586"/>
              </p:ext>
            </p:extLst>
          </p:nvPr>
        </p:nvGraphicFramePr>
        <p:xfrm>
          <a:off x="323528" y="116632"/>
          <a:ext cx="864096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131"/>
            <a:ext cx="2520280" cy="326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539552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16" y="3717032"/>
            <a:ext cx="3978621" cy="279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98" y="3573016"/>
            <a:ext cx="3970759" cy="3093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529" y="3393518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210" y="268666"/>
            <a:ext cx="35433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79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223391"/>
              </p:ext>
            </p:extLst>
          </p:nvPr>
        </p:nvGraphicFramePr>
        <p:xfrm>
          <a:off x="179512" y="116632"/>
          <a:ext cx="8784976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32048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4098" name="Picture 2" descr="C:\Users\emachines\Desktop\БАЯ ГУБКИНСКИЙ\звездный час\v334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3573016"/>
            <a:ext cx="3089920" cy="285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machines\Desktop\БАЯ ГУБКИНСКИЙ\звездный час\sbornikzaghadokprosport_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42" y="1005136"/>
            <a:ext cx="4152052" cy="229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539552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emachines\Desktop\БАЯ ГУБКИНСКИЙ\звездный час\cfce5a61c70aa1dcc6ccc5d17358aa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8206"/>
            <a:ext cx="3200738" cy="301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emachines\Desktop\БАЯ ГУБКИНСКИЙ\звездный час\3079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700" y="3577952"/>
            <a:ext cx="3466134" cy="303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78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C9E8-5761-4B5D-9815-3C1BC08C6D51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973516"/>
              </p:ext>
            </p:extLst>
          </p:nvPr>
        </p:nvGraphicFramePr>
        <p:xfrm>
          <a:off x="143508" y="116632"/>
          <a:ext cx="8820980" cy="6552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0"/>
                <a:gridCol w="4410490"/>
              </a:tblGrid>
              <a:tr h="334402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870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5-конечная звезда 14"/>
          <p:cNvSpPr/>
          <p:nvPr/>
        </p:nvSpPr>
        <p:spPr>
          <a:xfrm>
            <a:off x="0" y="3385216"/>
            <a:ext cx="1334078" cy="126792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3266214"/>
            <a:ext cx="1338474" cy="12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0812"/>
            <a:ext cx="3378200" cy="33636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конечная звезда 5"/>
          <p:cNvSpPr/>
          <p:nvPr/>
        </p:nvSpPr>
        <p:spPr>
          <a:xfrm>
            <a:off x="143508" y="220618"/>
            <a:ext cx="1368152" cy="1339792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449" y="3645024"/>
            <a:ext cx="2959100" cy="30080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emachines\Desktop\БАЯ ГУБКИНСКИЙ\звездный час\ромаш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15" y="119868"/>
            <a:ext cx="3377534" cy="32694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46" y="100812"/>
            <a:ext cx="1338473" cy="115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198" y="3645024"/>
            <a:ext cx="1763019" cy="295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20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553</TotalTime>
  <Words>86</Words>
  <Application>Microsoft Office PowerPoint</Application>
  <PresentationFormat>Экран (4:3)</PresentationFormat>
  <Paragraphs>269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Презентация PowerPoint</vt:lpstr>
      <vt:lpstr>I 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user</cp:lastModifiedBy>
  <cp:revision>55</cp:revision>
  <dcterms:created xsi:type="dcterms:W3CDTF">2015-04-20T13:54:06Z</dcterms:created>
  <dcterms:modified xsi:type="dcterms:W3CDTF">2019-05-27T06:07:21Z</dcterms:modified>
</cp:coreProperties>
</file>