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85" r:id="rId2"/>
    <p:sldId id="256" r:id="rId3"/>
    <p:sldId id="277" r:id="rId4"/>
    <p:sldId id="264" r:id="rId5"/>
    <p:sldId id="265" r:id="rId6"/>
    <p:sldId id="286" r:id="rId7"/>
    <p:sldId id="261" r:id="rId8"/>
    <p:sldId id="276" r:id="rId9"/>
    <p:sldId id="263" r:id="rId10"/>
    <p:sldId id="278" r:id="rId11"/>
    <p:sldId id="268" r:id="rId12"/>
    <p:sldId id="267" r:id="rId13"/>
    <p:sldId id="259" r:id="rId14"/>
    <p:sldId id="260" r:id="rId15"/>
    <p:sldId id="269" r:id="rId16"/>
    <p:sldId id="272" r:id="rId17"/>
    <p:sldId id="270" r:id="rId18"/>
    <p:sldId id="275" r:id="rId19"/>
    <p:sldId id="266" r:id="rId20"/>
    <p:sldId id="271" r:id="rId21"/>
    <p:sldId id="273" r:id="rId22"/>
    <p:sldId id="279" r:id="rId23"/>
    <p:sldId id="274" r:id="rId24"/>
    <p:sldId id="280" r:id="rId25"/>
    <p:sldId id="281" r:id="rId26"/>
    <p:sldId id="282" r:id="rId27"/>
    <p:sldId id="287" r:id="rId28"/>
    <p:sldId id="288" r:id="rId29"/>
    <p:sldId id="283" r:id="rId30"/>
    <p:sldId id="289" r:id="rId31"/>
    <p:sldId id="284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81" autoAdjust="0"/>
    <p:restoredTop sz="86434" autoAdjust="0"/>
  </p:normalViewPr>
  <p:slideViewPr>
    <p:cSldViewPr>
      <p:cViewPr>
        <p:scale>
          <a:sx n="70" d="100"/>
          <a:sy n="70" d="100"/>
        </p:scale>
        <p:origin x="-1128" y="-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060E1-07EF-40EE-AAAD-53E2617DDF39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EEC59-72F0-42C6-873D-187B58F87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18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EEC59-72F0-42C6-873D-187B58F87CE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116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24smi.org/celebrity/312-viktor-tsoi.html" TargetMode="External"/><Relationship Id="rId2" Type="http://schemas.openxmlformats.org/officeDocument/2006/relationships/hyperlink" Target="https://24smi.org/celebrity/771-boris-grebenshchikov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ulit.me/authors/rollan-romen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484784"/>
            <a:ext cx="7764476" cy="5040560"/>
          </a:xfrm>
        </p:spPr>
        <p:txBody>
          <a:bodyPr>
            <a:normAutofit fontScale="92500" lnSpcReduction="10000"/>
          </a:bodyPr>
          <a:lstStyle/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Исследовательский проект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«Герои нашего времени»</a:t>
            </a:r>
          </a:p>
          <a:p>
            <a:endParaRPr lang="en-US" dirty="0" smtClean="0"/>
          </a:p>
          <a:p>
            <a:endParaRPr lang="ru-RU" dirty="0"/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Подготовил</a:t>
            </a:r>
            <a:r>
              <a:rPr lang="en-US" sz="1800" dirty="0" smtClean="0">
                <a:solidFill>
                  <a:schemeClr val="tx1"/>
                </a:solidFill>
              </a:rPr>
              <a:t>и </a:t>
            </a:r>
            <a:r>
              <a:rPr lang="ru-RU" sz="1800" dirty="0" smtClean="0">
                <a:solidFill>
                  <a:schemeClr val="tx1"/>
                </a:solidFill>
              </a:rPr>
              <a:t>обучающиеся 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4 класса МОУ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Городской средней общеобразовательной школы</a:t>
            </a:r>
          </a:p>
          <a:p>
            <a:pPr algn="r"/>
            <a:r>
              <a:rPr lang="en-US" sz="1800" dirty="0" smtClean="0">
                <a:solidFill>
                  <a:schemeClr val="tx1"/>
                </a:solidFill>
              </a:rPr>
              <a:t>г</a:t>
            </a:r>
            <a:r>
              <a:rPr lang="ru-RU" sz="1800" dirty="0" err="1" smtClean="0">
                <a:solidFill>
                  <a:schemeClr val="tx1"/>
                </a:solidFill>
              </a:rPr>
              <a:t>орода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Калязин</a:t>
            </a:r>
            <a:r>
              <a:rPr lang="ru-RU" sz="1800" dirty="0">
                <a:solidFill>
                  <a:schemeClr val="tx1"/>
                </a:solidFill>
              </a:rPr>
              <a:t>,</a:t>
            </a:r>
            <a:r>
              <a:rPr lang="ru-RU" sz="1800" dirty="0" smtClean="0">
                <a:solidFill>
                  <a:schemeClr val="tx1"/>
                </a:solidFill>
              </a:rPr>
              <a:t>Тверской </a:t>
            </a:r>
            <a:r>
              <a:rPr lang="ru-RU" sz="1800" dirty="0" smtClean="0">
                <a:solidFill>
                  <a:schemeClr val="tx1"/>
                </a:solidFill>
              </a:rPr>
              <a:t>области.</a:t>
            </a:r>
          </a:p>
          <a:p>
            <a:pPr algn="r"/>
            <a:endParaRPr lang="en-US" sz="1800" dirty="0" smtClean="0">
              <a:solidFill>
                <a:schemeClr val="tx1"/>
              </a:solidFill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Руководитель проекта: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</a:rPr>
              <a:t>Учитель музыки </a:t>
            </a:r>
            <a:r>
              <a:rPr lang="ru-RU" sz="1800" dirty="0" err="1" smtClean="0">
                <a:solidFill>
                  <a:schemeClr val="tx1"/>
                </a:solidFill>
              </a:rPr>
              <a:t>Сухина</a:t>
            </a:r>
            <a:r>
              <a:rPr lang="ru-RU" sz="1800" dirty="0" smtClean="0">
                <a:solidFill>
                  <a:schemeClr val="tx1"/>
                </a:solidFill>
              </a:rPr>
              <a:t> О.В.</a:t>
            </a:r>
          </a:p>
          <a:p>
            <a:r>
              <a:rPr lang="ru-RU" sz="1800" dirty="0" err="1">
                <a:solidFill>
                  <a:schemeClr val="tx1"/>
                </a:solidFill>
              </a:rPr>
              <a:t>г</a:t>
            </a:r>
            <a:r>
              <a:rPr lang="ru-RU" sz="1800" dirty="0" err="1" smtClean="0">
                <a:solidFill>
                  <a:schemeClr val="tx1"/>
                </a:solidFill>
              </a:rPr>
              <a:t>.Калязин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2017 г.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080119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М</a:t>
            </a:r>
            <a:r>
              <a:rPr lang="ru-RU" sz="2400" dirty="0" err="1" smtClean="0">
                <a:solidFill>
                  <a:schemeClr val="tx1"/>
                </a:solidFill>
              </a:rPr>
              <a:t>униципальное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общеобразовательное учреждение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Городская средняя общеобразовательная школа</a:t>
            </a:r>
          </a:p>
        </p:txBody>
      </p:sp>
      <p:pic>
        <p:nvPicPr>
          <p:cNvPr id="1026" name="Picture 2" descr="C:\Users\Пользователь\Desktop\фото\kommunikat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56992"/>
            <a:ext cx="2160240" cy="304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5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435280" cy="172819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800" dirty="0" smtClean="0"/>
              <a:t>И его </a:t>
            </a:r>
            <a:r>
              <a:rPr lang="ru-RU" sz="2800" dirty="0"/>
              <a:t>концерты превращаются в «</a:t>
            </a:r>
            <a:r>
              <a:rPr lang="ru-RU" sz="2800" dirty="0" err="1"/>
              <a:t>квартирники</a:t>
            </a:r>
            <a:r>
              <a:rPr lang="ru-RU" sz="2800" dirty="0"/>
              <a:t>» - формат, когда музыканты и слушатели собираются на дому и очень тихо поют под гитару</a:t>
            </a:r>
          </a:p>
        </p:txBody>
      </p:sp>
      <p:pic>
        <p:nvPicPr>
          <p:cNvPr id="6146" name="Picture 2" descr="C:\Users\Пользователь\Desktop\105941.jpg"/>
          <p:cNvPicPr>
            <a:picLocks noGrp="1" noChangeAspect="1" noChangeArrowheads="1"/>
          </p:cNvPicPr>
          <p:nvPr>
            <p:ph sz="quarter" idx="13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8"/>
            <a:ext cx="3168352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105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1700808"/>
            <a:ext cx="3371850" cy="486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39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С перестройкой </a:t>
            </a:r>
            <a:r>
              <a:rPr lang="ru-RU" sz="2000" dirty="0" smtClean="0"/>
              <a:t> в 90-е годы, музыкант выходит </a:t>
            </a:r>
            <a:r>
              <a:rPr lang="ru-RU" sz="2000" dirty="0"/>
              <a:t>из «подполья»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 </a:t>
            </a:r>
            <a:r>
              <a:rPr lang="ru-RU" sz="2000" dirty="0"/>
              <a:t>сцены клубов, концертных залов и стадионов</a:t>
            </a:r>
          </a:p>
        </p:txBody>
      </p:sp>
      <p:pic>
        <p:nvPicPr>
          <p:cNvPr id="7170" name="Picture 2" descr="C:\Users\Пользователь\Desktop\slide_8.jpg"/>
          <p:cNvPicPr>
            <a:picLocks noGrp="1" noChangeAspect="1" noChangeArrowheads="1"/>
          </p:cNvPicPr>
          <p:nvPr>
            <p:ph sz="quarter" idx="13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4776" y="1971778"/>
            <a:ext cx="997248" cy="99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ользователь\Desktop\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72816"/>
            <a:ext cx="7620000" cy="470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92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В 1981 </a:t>
            </a:r>
            <a:r>
              <a:rPr lang="ru-RU" sz="2000" dirty="0" err="1" smtClean="0"/>
              <a:t>Б,Гребенщиков</a:t>
            </a:r>
            <a:r>
              <a:rPr lang="ru-RU" sz="2000" dirty="0" smtClean="0"/>
              <a:t>  </a:t>
            </a:r>
            <a:r>
              <a:rPr lang="ru-RU" sz="2000" dirty="0"/>
              <a:t>становится членом Ленинградского </a:t>
            </a:r>
            <a:r>
              <a:rPr lang="ru-RU" sz="2000" dirty="0" smtClean="0"/>
              <a:t>рок-клуба</a:t>
            </a:r>
            <a:r>
              <a:rPr lang="ru-RU" sz="2000" dirty="0"/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А в </a:t>
            </a:r>
            <a:r>
              <a:rPr lang="ru-RU" sz="2000" dirty="0"/>
              <a:t>1982 замечает и </a:t>
            </a:r>
            <a:r>
              <a:rPr lang="ru-RU" sz="2000" dirty="0" err="1" smtClean="0"/>
              <a:t>продюсирует</a:t>
            </a:r>
            <a:r>
              <a:rPr lang="ru-RU" sz="2000" dirty="0" smtClean="0"/>
              <a:t>  </a:t>
            </a:r>
            <a:r>
              <a:rPr lang="ru-RU" sz="2000" dirty="0"/>
              <a:t>альбом </a:t>
            </a:r>
            <a:r>
              <a:rPr lang="ru-RU" sz="2000" dirty="0" smtClean="0"/>
              <a:t> Виктора </a:t>
            </a:r>
            <a:r>
              <a:rPr lang="ru-RU" sz="2000" dirty="0"/>
              <a:t>Цоя и группы «Кино»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Пользователь\Desktop\cover3d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3185170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a8d3ba718fedc8950878c4d7a0ab3a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89785"/>
            <a:ext cx="2952328" cy="3961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69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Владеет профессиями: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420888"/>
            <a:ext cx="7499176" cy="29809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поэт-песенник, актёр,</a:t>
            </a:r>
          </a:p>
          <a:p>
            <a:r>
              <a:rPr lang="ru-RU" dirty="0" smtClean="0"/>
              <a:t>журналист</a:t>
            </a:r>
            <a:r>
              <a:rPr lang="ru-RU" dirty="0"/>
              <a:t>, ведущий, радиоведущий,</a:t>
            </a:r>
          </a:p>
          <a:p>
            <a:r>
              <a:rPr lang="ru-RU" dirty="0" err="1"/>
              <a:t>клавишник</a:t>
            </a:r>
            <a:r>
              <a:rPr lang="ru-RU" dirty="0"/>
              <a:t>, </a:t>
            </a:r>
            <a:r>
              <a:rPr lang="ru-RU" dirty="0" smtClean="0"/>
              <a:t>гитарист,</a:t>
            </a:r>
          </a:p>
          <a:p>
            <a:r>
              <a:rPr lang="ru-RU" dirty="0" smtClean="0"/>
              <a:t>математик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издатель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музыкальный </a:t>
            </a:r>
            <a:r>
              <a:rPr lang="ru-RU" dirty="0"/>
              <a:t>продюсер, писатель, </a:t>
            </a:r>
            <a:endParaRPr lang="ru-RU" dirty="0" smtClean="0"/>
          </a:p>
          <a:p>
            <a:r>
              <a:rPr lang="en-US" dirty="0" err="1"/>
              <a:t>к</a:t>
            </a:r>
            <a:r>
              <a:rPr lang="ru-RU" dirty="0" err="1" smtClean="0"/>
              <a:t>инокомпозитор</a:t>
            </a:r>
            <a:endParaRPr lang="en-US" dirty="0" smtClean="0"/>
          </a:p>
          <a:p>
            <a:r>
              <a:rPr lang="en-US" dirty="0" smtClean="0"/>
              <a:t>р</a:t>
            </a:r>
            <a:r>
              <a:rPr lang="ru-RU" dirty="0" err="1" smtClean="0"/>
              <a:t>ок</a:t>
            </a:r>
            <a:r>
              <a:rPr lang="ru-RU" dirty="0" smtClean="0"/>
              <a:t>-музыкант</a:t>
            </a:r>
            <a:r>
              <a:rPr lang="ru-RU" dirty="0"/>
              <a:t>, композитор</a:t>
            </a:r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34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Владеет инструментами:</a:t>
            </a:r>
            <a:br>
              <a:rPr lang="ru-RU" sz="2000" dirty="0" smtClean="0"/>
            </a:br>
            <a:r>
              <a:rPr lang="ru-RU" sz="2000" dirty="0" smtClean="0"/>
              <a:t>гитара</a:t>
            </a:r>
            <a:r>
              <a:rPr lang="ru-RU" sz="2000" dirty="0"/>
              <a:t>, губная гармоника, клавишные, </a:t>
            </a:r>
            <a:r>
              <a:rPr lang="ru-RU" sz="2000" dirty="0" smtClean="0"/>
              <a:t>металлофон</a:t>
            </a:r>
            <a:endParaRPr lang="ru-RU" sz="2000" dirty="0"/>
          </a:p>
        </p:txBody>
      </p:sp>
      <p:pic>
        <p:nvPicPr>
          <p:cNvPr id="8194" name="Picture 2" descr="C:\Users\Пользователь\Desktop\BG_20130419_042.jpg"/>
          <p:cNvPicPr>
            <a:picLocks noGrp="1" noChangeAspect="1" noChangeArrowheads="1"/>
          </p:cNvPicPr>
          <p:nvPr>
            <p:ph sz="quarter" idx="13"/>
          </p:nvPr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4776" y="1971778"/>
            <a:ext cx="997248" cy="99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1731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81642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ользователь\Desktop\17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3527599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ользователь\Desktop\grebenschikov_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556792"/>
            <a:ext cx="3888433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17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6512511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700" dirty="0" smtClean="0"/>
              <a:t>С </a:t>
            </a:r>
            <a:r>
              <a:rPr lang="ru-RU" sz="2700" dirty="0"/>
              <a:t>конца 90-х музыканта заслуженно </a:t>
            </a:r>
            <a:r>
              <a:rPr lang="ru-RU" sz="2700" dirty="0" smtClean="0"/>
              <a:t>получает награды: 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132856"/>
            <a:ext cx="6400800" cy="34747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1998 </a:t>
            </a:r>
            <a:r>
              <a:rPr lang="ru-RU" sz="2000" dirty="0"/>
              <a:t>– премия «Триумф», </a:t>
            </a:r>
            <a:endParaRPr lang="ru-RU" sz="2000" dirty="0" smtClean="0"/>
          </a:p>
          <a:p>
            <a:r>
              <a:rPr lang="ru-RU" sz="2000" dirty="0" smtClean="0"/>
              <a:t>2000 </a:t>
            </a:r>
            <a:r>
              <a:rPr lang="ru-RU" sz="2000" dirty="0"/>
              <a:t>– премия «Люди нашего города», </a:t>
            </a:r>
            <a:endParaRPr lang="ru-RU" sz="2000" dirty="0" smtClean="0"/>
          </a:p>
          <a:p>
            <a:r>
              <a:rPr lang="ru-RU" sz="2000" dirty="0" smtClean="0"/>
              <a:t>2001 </a:t>
            </a:r>
            <a:r>
              <a:rPr lang="ru-RU" sz="2000" dirty="0"/>
              <a:t>– премия журнала «</a:t>
            </a:r>
            <a:r>
              <a:rPr lang="ru-RU" sz="2000" dirty="0" err="1"/>
              <a:t>Fuzz</a:t>
            </a:r>
            <a:r>
              <a:rPr lang="ru-RU" sz="2000" dirty="0"/>
              <a:t>», </a:t>
            </a:r>
            <a:endParaRPr lang="ru-RU" sz="2000" dirty="0" smtClean="0"/>
          </a:p>
          <a:p>
            <a:r>
              <a:rPr lang="ru-RU" sz="2000" dirty="0" smtClean="0"/>
              <a:t>2002- </a:t>
            </a:r>
            <a:r>
              <a:rPr lang="ru-RU" sz="2000" dirty="0"/>
              <a:t>премия «НАШЕГО Радио», </a:t>
            </a:r>
            <a:endParaRPr lang="ru-RU" sz="2000" dirty="0" smtClean="0"/>
          </a:p>
          <a:p>
            <a:r>
              <a:rPr lang="ru-RU" sz="2000" dirty="0" smtClean="0"/>
              <a:t>2003 </a:t>
            </a:r>
            <a:r>
              <a:rPr lang="ru-RU" sz="2000" dirty="0"/>
              <a:t>- Орден «За заслуги перед Отечеством» IV степени – за весомый вклад в развитие музыкального искусства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премия «Своя </a:t>
            </a:r>
            <a:r>
              <a:rPr lang="ru-RU" sz="2000" dirty="0" err="1" smtClean="0"/>
              <a:t>коллея</a:t>
            </a:r>
            <a:r>
              <a:rPr lang="ru-RU" sz="2000" dirty="0" smtClean="0"/>
              <a:t>» памяти </a:t>
            </a:r>
            <a:r>
              <a:rPr lang="ru-RU" sz="2000" dirty="0" err="1" smtClean="0"/>
              <a:t>В.Высотского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1590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 1981 </a:t>
            </a:r>
            <a:r>
              <a:rPr lang="ru-RU" sz="2800" dirty="0" err="1" smtClean="0"/>
              <a:t>Б.Гребенщиков</a:t>
            </a:r>
            <a:r>
              <a:rPr lang="ru-RU" sz="2800" dirty="0" smtClean="0"/>
              <a:t> </a:t>
            </a:r>
            <a:r>
              <a:rPr lang="ru-RU" sz="2800" dirty="0"/>
              <a:t>выступает актером в театральных постановках и кинофильмах.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«Жажда»,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Долгая дорога домой»,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Чёрная роза — эмблема печали, красная роза — эмблема любви»,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Красное на красном»,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Два капитана-2»,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Нежный возраст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95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" y="260648"/>
            <a:ext cx="8229600" cy="2060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С 2005 по наши дни Борис Борисович ведёт авторскую программу «Аэростат» на «Радио России». </a:t>
            </a:r>
          </a:p>
        </p:txBody>
      </p:sp>
      <p:pic>
        <p:nvPicPr>
          <p:cNvPr id="2050" name="Picture 2" descr="C:\Users\Пользователь\Desktop\1408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82350"/>
            <a:ext cx="3312367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ользователь\Desktop\005843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2350"/>
            <a:ext cx="3312368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74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9168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Передача пользуется неизменной популярностью у широких масс населения – в ней лидер «Аквариума» в свободной форме поднимает интересующее его вопросы, рассказывает о малоизвестных зарубежных группах и ставит лучшую, по его мнению музыку.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7180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700" dirty="0" err="1" smtClean="0"/>
              <a:t>Б.Гребенщиков</a:t>
            </a:r>
            <a:r>
              <a:rPr lang="ru-RU" sz="2700" dirty="0" smtClean="0"/>
              <a:t> </a:t>
            </a:r>
            <a:r>
              <a:rPr lang="ru-RU" sz="2700" dirty="0"/>
              <a:t>верующий человек, но не является приверженцем какой-либо определенной религии.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Одно </a:t>
            </a:r>
            <a:r>
              <a:rPr lang="ru-RU" sz="2700" dirty="0"/>
              <a:t>время он заинтересовался буддизмом.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Изучал </a:t>
            </a:r>
            <a:r>
              <a:rPr lang="ru-RU" sz="2700" dirty="0"/>
              <a:t>китайскую и индийскую философию.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200" dirty="0" smtClean="0"/>
              <a:t>Это </a:t>
            </a:r>
            <a:r>
              <a:rPr lang="ru-RU" sz="2200" dirty="0"/>
              <a:t>нашло отражение в его музыкальном альбоме «Прибежище».</a:t>
            </a:r>
          </a:p>
        </p:txBody>
      </p:sp>
      <p:pic>
        <p:nvPicPr>
          <p:cNvPr id="4098" name="Picture 2" descr="C:\Users\Пользователь\Desktop\1e72009eefbcd59e38bb71a236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59" y="2634343"/>
            <a:ext cx="3975248" cy="3893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ользователь\Desktop\1505332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08920"/>
            <a:ext cx="3240360" cy="378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34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3690" y="404664"/>
            <a:ext cx="4968552" cy="244827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100" dirty="0" smtClean="0"/>
              <a:t>Борис Борисович </a:t>
            </a:r>
            <a:r>
              <a:rPr lang="ru-RU" sz="3100" dirty="0" err="1"/>
              <a:t>Гребенщико́в</a:t>
            </a:r>
            <a:r>
              <a:rPr lang="ru-RU" sz="3100" dirty="0"/>
              <a:t> 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ru-RU" sz="3100" dirty="0" smtClean="0"/>
              <a:t>родился в 1953 </a:t>
            </a:r>
            <a:br>
              <a:rPr lang="ru-RU" sz="3100" dirty="0" smtClean="0"/>
            </a:br>
            <a:r>
              <a:rPr lang="ru-RU" sz="3100" dirty="0" smtClean="0"/>
              <a:t>в городе Ленинграде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Пользователь\Desktop\a8c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5460382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04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В 2007 музыкант сыграл сольный концерт в ООН.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C:\Users\Пользователь\Desktop\660x450_1_823327ea071dae1108a310db5eed1460@660x450_0xd42ee437_117885099114411885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0848"/>
            <a:ext cx="3902140" cy="356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870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3562319" cy="3707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97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В </a:t>
            </a:r>
            <a:r>
              <a:rPr lang="ru-RU" sz="3200" dirty="0"/>
              <a:t>2014 году был поставлен мюзикл по песням Гребенщикова - «Музыка серебряных спиц».</a:t>
            </a:r>
          </a:p>
        </p:txBody>
      </p:sp>
      <p:pic>
        <p:nvPicPr>
          <p:cNvPr id="1026" name="Picture 2" descr="C:\Users\Пользователь\Desktop\фото\9b96f947e407e0a61ac7a3cf15ba24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6648400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46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39763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Изданные книги музыканта</a:t>
            </a:r>
          </a:p>
        </p:txBody>
      </p:sp>
      <p:pic>
        <p:nvPicPr>
          <p:cNvPr id="1026" name="Picture 2" descr="C:\Users\Пользователь\Desktop\фото\20160804_144639_5d3_04_15_6420_1080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64904"/>
            <a:ext cx="5851525" cy="329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7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Изданные </a:t>
            </a:r>
            <a:r>
              <a:rPr lang="ru-RU" dirty="0"/>
              <a:t>книги музыканта: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2276872"/>
            <a:ext cx="6400800" cy="34747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</a:t>
            </a:r>
            <a:r>
              <a:rPr lang="ru-RU" dirty="0"/>
              <a:t>Сочинения в 2-х томах: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Песни», «</a:t>
            </a:r>
            <a:r>
              <a:rPr lang="ru-RU" dirty="0" err="1" smtClean="0"/>
              <a:t>Непесни</a:t>
            </a:r>
            <a:r>
              <a:rPr lang="ru-RU" dirty="0"/>
              <a:t>», «Книга Песен», </a:t>
            </a:r>
            <a:r>
              <a:rPr lang="ru-RU" dirty="0" smtClean="0"/>
              <a:t>«</a:t>
            </a:r>
            <a:r>
              <a:rPr lang="ru-RU" dirty="0"/>
              <a:t>Два стиха о квартире номер шесть»,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Аэростат. Течения и земли»,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Аэростат. Воздухоплаватели и артефакты», «Аэростат. Параллели и Меридианы», «Аэростат. Вариации на тему Адама и Евы»,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Гребенщиков Б. Б. Трамонтана: Авторский сборник».</a:t>
            </a:r>
          </a:p>
        </p:txBody>
      </p:sp>
    </p:spTree>
    <p:extLst>
      <p:ext uri="{BB962C8B-B14F-4D97-AF65-F5344CB8AC3E}">
        <p14:creationId xmlns:p14="http://schemas.microsoft.com/office/powerpoint/2010/main" val="125091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8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«Тот, кто взял курс на звезды, не отклоняется в сторону»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Леонардо да Винчи</a:t>
            </a:r>
            <a:endParaRPr lang="ru-RU" sz="3200" dirty="0"/>
          </a:p>
        </p:txBody>
      </p:sp>
      <p:pic>
        <p:nvPicPr>
          <p:cNvPr id="5122" name="Picture 2" descr="C:\Users\Пользователь\Desktop\2f86ca9cf52a077c7702b456b3ae8642-620x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5905500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8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72808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Имеет псевдоним  «БГ»</a:t>
            </a:r>
            <a:endParaRPr lang="ru-RU" dirty="0"/>
          </a:p>
        </p:txBody>
      </p:sp>
      <p:pic>
        <p:nvPicPr>
          <p:cNvPr id="2050" name="Picture 2" descr="C:\Users\Пользователь\Desktop\фото\4cbda63025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23" y="1772815"/>
            <a:ext cx="4176464" cy="4575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526" y="1711606"/>
            <a:ext cx="2880320" cy="4575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0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6512511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200" dirty="0" smtClean="0"/>
              <a:t>«Искусство </a:t>
            </a:r>
            <a:r>
              <a:rPr lang="ru-RU" sz="2200" dirty="0"/>
              <a:t>можно называть настоящим только в том случае, если оно находит отклик в сердце </a:t>
            </a:r>
            <a:r>
              <a:rPr lang="ru-RU" sz="2000" dirty="0" smtClean="0"/>
              <a:t>каждого» 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err="1" smtClean="0"/>
              <a:t>Ромен</a:t>
            </a:r>
            <a:r>
              <a:rPr lang="ru-RU" sz="2000" dirty="0" smtClean="0"/>
              <a:t> Роллан </a:t>
            </a:r>
            <a:endParaRPr lang="ru-RU" sz="2000" dirty="0"/>
          </a:p>
        </p:txBody>
      </p:sp>
      <p:pic>
        <p:nvPicPr>
          <p:cNvPr id="12290" name="Picture 2" descr="C:\Users\Пользователь\Desktop\00d5240dbad258e211258da8e6d73d4fafde0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31252"/>
            <a:ext cx="4010964" cy="3934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Пользователь\Desktop\3725736_3a34f9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43" y="2060848"/>
            <a:ext cx="4320481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7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kiwik_1676413432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700808"/>
            <a:ext cx="5715000" cy="2981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8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Пользователь\Desktop\5_1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7200800" cy="4752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8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44016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400" dirty="0" smtClean="0"/>
              <a:t>Ну а если хочешь порассуждать  о жизни</a:t>
            </a:r>
            <a:r>
              <a:rPr lang="en-US" sz="2400" dirty="0" smtClean="0"/>
              <a:t>,</a:t>
            </a:r>
            <a:r>
              <a:rPr lang="ru-RU" sz="2400" dirty="0" smtClean="0"/>
              <a:t> послушай песню Бориса Гребенщикова «Золотой город».</a:t>
            </a:r>
            <a:br>
              <a:rPr lang="ru-RU" sz="2400" dirty="0" smtClean="0"/>
            </a:br>
            <a:r>
              <a:rPr lang="en-US" sz="2400" dirty="0" err="1" smtClean="0"/>
              <a:t>Ученики</a:t>
            </a:r>
            <a:r>
              <a:rPr lang="en-US" sz="2400" dirty="0" smtClean="0"/>
              <a:t> 5 </a:t>
            </a:r>
            <a:r>
              <a:rPr lang="en-US" sz="2400" dirty="0" err="1" smtClean="0"/>
              <a:t>класса</a:t>
            </a:r>
            <a:r>
              <a:rPr lang="en-US" sz="2400" dirty="0" smtClean="0"/>
              <a:t> г. </a:t>
            </a:r>
            <a:r>
              <a:rPr lang="en-US" sz="2400" dirty="0" err="1" smtClean="0"/>
              <a:t>Калязина</a:t>
            </a:r>
            <a:r>
              <a:rPr lang="en-US" sz="2400" dirty="0" smtClean="0"/>
              <a:t> </a:t>
            </a:r>
            <a:r>
              <a:rPr lang="ru-RU" sz="2400" dirty="0" smtClean="0"/>
              <a:t>- пока прост</a:t>
            </a:r>
            <a:r>
              <a:rPr lang="en-US" sz="2400" dirty="0" err="1" smtClean="0"/>
              <a:t>ые</a:t>
            </a:r>
            <a:r>
              <a:rPr lang="ru-RU" sz="2400" dirty="0" smtClean="0"/>
              <a:t> </a:t>
            </a:r>
            <a:r>
              <a:rPr lang="ru-RU" sz="2400" dirty="0" err="1" smtClean="0"/>
              <a:t>учени</a:t>
            </a:r>
            <a:r>
              <a:rPr lang="en-US" sz="2400" dirty="0" err="1" smtClean="0"/>
              <a:t>ки</a:t>
            </a:r>
            <a:r>
              <a:rPr lang="ru-RU" sz="2400" dirty="0" smtClean="0"/>
              <a:t>  обыкновенной общеобразовательной школы.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" name="Picture 2" descr="C:\Users\Пользователь\Desktop\main_1993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04864"/>
            <a:ext cx="6400800" cy="40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2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32656"/>
            <a:ext cx="5112568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Р</a:t>
            </a:r>
            <a:r>
              <a:rPr lang="ru-RU" sz="2800" dirty="0" err="1" smtClean="0"/>
              <a:t>усский</a:t>
            </a:r>
            <a:r>
              <a:rPr lang="ru-RU" sz="2800" dirty="0" smtClean="0"/>
              <a:t> </a:t>
            </a:r>
            <a:r>
              <a:rPr lang="ru-RU" sz="2800" dirty="0"/>
              <a:t>поэт и музыкант, композитор, певец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гитарист рок-группы «Аквариум</a:t>
            </a:r>
            <a:r>
              <a:rPr lang="ru-RU" sz="2800" dirty="0" smtClean="0"/>
              <a:t>»,</a:t>
            </a:r>
            <a:br>
              <a:rPr lang="ru-RU" sz="2800" dirty="0" smtClean="0"/>
            </a:br>
            <a:r>
              <a:rPr lang="ru-RU" sz="2800" dirty="0" smtClean="0"/>
              <a:t>один </a:t>
            </a:r>
            <a:r>
              <a:rPr lang="ru-RU" sz="2800" dirty="0"/>
              <a:t>из родоначальников </a:t>
            </a:r>
            <a:r>
              <a:rPr lang="ru-RU" sz="2800" dirty="0" smtClean="0"/>
              <a:t>русской рок-музыки</a:t>
            </a:r>
            <a:endParaRPr lang="ru-RU" sz="2800" dirty="0"/>
          </a:p>
        </p:txBody>
      </p:sp>
      <p:pic>
        <p:nvPicPr>
          <p:cNvPr id="3074" name="Picture 2" descr="C:\Users\Пользователь\Desktop\2380032_3faebf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33297"/>
            <a:ext cx="352839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slide_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476672"/>
            <a:ext cx="6034617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33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740" y="404664"/>
            <a:ext cx="6748644" cy="115212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1400" dirty="0" smtClean="0"/>
              <a:t>Мы должны помнить людей чьими именами гордится наша великая страна.</a:t>
            </a:r>
            <a:br>
              <a:rPr lang="ru-RU" sz="1400" dirty="0" smtClean="0"/>
            </a:br>
            <a:r>
              <a:rPr lang="ru-RU" sz="1400" dirty="0" smtClean="0"/>
              <a:t>Но давайте так же  будем знать  и тех , кто живёт,  творит и созидает сейчас рядом с нами. </a:t>
            </a:r>
            <a:br>
              <a:rPr lang="ru-RU" sz="1400" dirty="0" smtClean="0"/>
            </a:br>
            <a:r>
              <a:rPr lang="ru-RU" sz="1400" dirty="0" smtClean="0"/>
              <a:t> Они  ведь так  же  умны и гениальны. Да ещё и живут рядом с нами.</a:t>
            </a:r>
            <a:endParaRPr lang="ru-RU" sz="1400" dirty="0"/>
          </a:p>
        </p:txBody>
      </p:sp>
      <p:pic>
        <p:nvPicPr>
          <p:cNvPr id="8194" name="Picture 2" descr="C:\Users\Пользователь\Desktop\99a913b887dafb233fe0df550a180d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52449"/>
            <a:ext cx="4320480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2d8d4a39cd845484f9d32f0561c5cc6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13741"/>
            <a:ext cx="3240360" cy="4603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5400600"/>
          </a:xfrm>
        </p:spPr>
        <p:txBody>
          <a:bodyPr/>
          <a:lstStyle/>
          <a:p>
            <a:pPr marL="0" indent="0" algn="l">
              <a:lnSpc>
                <a:spcPct val="200000"/>
              </a:lnSpc>
              <a:buNone/>
            </a:pPr>
            <a:r>
              <a:rPr lang="en-US" sz="2800" dirty="0" err="1" smtClean="0"/>
              <a:t>Используемая</a:t>
            </a:r>
            <a:r>
              <a:rPr lang="en-US" sz="2800" dirty="0" smtClean="0"/>
              <a:t> </a:t>
            </a:r>
            <a:r>
              <a:rPr lang="en-US" sz="2800" dirty="0" err="1" smtClean="0"/>
              <a:t>литература</a:t>
            </a:r>
            <a:r>
              <a:rPr lang="en-US" sz="2800" dirty="0" smtClean="0"/>
              <a:t>: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600" dirty="0" smtClean="0">
                <a:solidFill>
                  <a:schemeClr val="tx1"/>
                </a:solidFill>
              </a:rPr>
              <a:t>1) </a:t>
            </a:r>
            <a:r>
              <a:rPr lang="en-US" sz="1600" dirty="0" err="1" smtClean="0">
                <a:solidFill>
                  <a:schemeClr val="tx1"/>
                </a:solidFill>
              </a:rPr>
              <a:t>Википедия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 err="1" smtClean="0">
                <a:solidFill>
                  <a:schemeClr val="tx1"/>
                </a:solidFill>
              </a:rPr>
              <a:t>Биография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Бориса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Гребенщикова</a:t>
            </a:r>
            <a:r>
              <a:rPr lang="en-US" sz="1600" dirty="0" smtClean="0">
                <a:solidFill>
                  <a:schemeClr val="tx1"/>
                </a:solidFill>
              </a:rPr>
              <a:t>. -https</a:t>
            </a:r>
            <a:r>
              <a:rPr lang="en-US" sz="1600" dirty="0">
                <a:solidFill>
                  <a:schemeClr val="tx1"/>
                </a:solidFill>
              </a:rPr>
              <a:t>://ru.wikipedia.org/wiki</a:t>
            </a:r>
            <a:r>
              <a:rPr lang="en-US" sz="1600" dirty="0" smtClean="0">
                <a:solidFill>
                  <a:schemeClr val="tx1"/>
                </a:solidFill>
              </a:rPr>
              <a:t>/ 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2) </a:t>
            </a:r>
            <a:r>
              <a:rPr lang="en-US" sz="1600" dirty="0" err="1" smtClean="0">
                <a:solidFill>
                  <a:schemeClr val="tx1"/>
                </a:solidFill>
              </a:rPr>
              <a:t>Музыканты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певцы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музыкальные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группы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 err="1" smtClean="0">
                <a:solidFill>
                  <a:schemeClr val="tx1"/>
                </a:solidFill>
              </a:rPr>
              <a:t>Борис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Гребенщиков</a:t>
            </a:r>
            <a:r>
              <a:rPr lang="en-US" sz="1600" dirty="0">
                <a:solidFill>
                  <a:schemeClr val="tx1"/>
                </a:solidFill>
              </a:rPr>
              <a:t>.- </a:t>
            </a:r>
            <a:r>
              <a:rPr lang="en-US" sz="1600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sz="1600" dirty="0" smtClean="0">
                <a:solidFill>
                  <a:schemeClr val="tx1"/>
                </a:solidFill>
                <a:hlinkClick r:id="rId2"/>
              </a:rPr>
              <a:t>24smi.org/celebrity/771-boris-grebenshchikov.html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3) </a:t>
            </a:r>
            <a:r>
              <a:rPr lang="en-US" sz="1600" dirty="0" err="1" smtClean="0">
                <a:solidFill>
                  <a:schemeClr val="tx1"/>
                </a:solidFill>
              </a:rPr>
              <a:t>Музыканты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певцы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музыкальные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группы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 err="1" smtClean="0">
                <a:solidFill>
                  <a:schemeClr val="tx1"/>
                </a:solidFill>
              </a:rPr>
              <a:t>Виктор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Цой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>
                <a:solidFill>
                  <a:schemeClr val="tx1"/>
                </a:solidFill>
              </a:rPr>
              <a:t>- </a:t>
            </a:r>
            <a:r>
              <a:rPr lang="en-US" sz="1600" dirty="0">
                <a:solidFill>
                  <a:schemeClr val="tx1"/>
                </a:solidFill>
                <a:hlinkClick r:id="rId3"/>
              </a:rPr>
              <a:t>https://</a:t>
            </a:r>
            <a:r>
              <a:rPr lang="en-US" sz="1600" dirty="0" smtClean="0">
                <a:solidFill>
                  <a:schemeClr val="tx1"/>
                </a:solidFill>
                <a:hlinkClick r:id="rId3"/>
              </a:rPr>
              <a:t>24smi.org/celebrity/312-viktor-tsoi.html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4) </a:t>
            </a:r>
            <a:r>
              <a:rPr lang="en-US" sz="1600" dirty="0" err="1" smtClean="0">
                <a:solidFill>
                  <a:schemeClr val="tx1"/>
                </a:solidFill>
              </a:rPr>
              <a:t>Биография</a:t>
            </a:r>
            <a:r>
              <a:rPr lang="en-US" sz="1600" dirty="0" smtClean="0">
                <a:solidFill>
                  <a:schemeClr val="tx1"/>
                </a:solidFill>
              </a:rPr>
              <a:t> и </a:t>
            </a:r>
            <a:r>
              <a:rPr lang="en-US" sz="1600" dirty="0" err="1" smtClean="0">
                <a:solidFill>
                  <a:schemeClr val="tx1"/>
                </a:solidFill>
              </a:rPr>
              <a:t>книги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автора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Ромен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Роллан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>
                <a:solidFill>
                  <a:schemeClr val="tx1"/>
                </a:solidFill>
              </a:rPr>
              <a:t>- </a:t>
            </a:r>
            <a:r>
              <a:rPr lang="en-US" sz="1600" dirty="0">
                <a:solidFill>
                  <a:schemeClr val="tx1"/>
                </a:solidFill>
                <a:hlinkClick r:id="rId4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hlinkClick r:id="rId4"/>
              </a:rPr>
              <a:t>www.rulit.me/authors/rollan-romen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9592" y="1628800"/>
            <a:ext cx="7200800" cy="216024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27 ноября 1953 в семье петербургских интеллигентов (инженера и юриста) появился на свет мальчик, которому спустя годы суждено было стать целой эпохой в истории русской музыки, духовным учителем и автором любимых песен многих тысяч слушателей.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2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800" dirty="0"/>
              <a:t>У</a:t>
            </a:r>
            <a:r>
              <a:rPr lang="ru-RU" sz="2800" dirty="0" smtClean="0"/>
              <a:t>чился </a:t>
            </a:r>
            <a:r>
              <a:rPr lang="ru-RU" sz="2800" dirty="0"/>
              <a:t>в школе с математическим уклоном и с детских лет был страшно увлечён музыкой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i="1" dirty="0" smtClean="0"/>
              <a:t>Именно она и стала  смыслом  его жизни.</a:t>
            </a:r>
            <a:endParaRPr lang="ru-RU" sz="2800" i="1" dirty="0"/>
          </a:p>
        </p:txBody>
      </p:sp>
      <p:pic>
        <p:nvPicPr>
          <p:cNvPr id="3074" name="Picture 2" descr="C:\Users\Пользователь\Desktop\4139937_original.jpg"/>
          <p:cNvPicPr>
            <a:picLocks noGrp="1" noChangeAspect="1" noChangeArrowheads="1"/>
          </p:cNvPicPr>
          <p:nvPr>
            <p:ph sz="quarter" idx="13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3816423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1844824"/>
            <a:ext cx="5376863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1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755576" y="404664"/>
            <a:ext cx="8229600" cy="5616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1973 году его команда выпускает свой первый альбом –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Искушение святого Аквариума»</a:t>
            </a:r>
          </a:p>
          <a:p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Пользователь\Desktop\3454ac5cef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3312368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R-1944608-1254138759.jpeg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95" y="2192806"/>
            <a:ext cx="3816424" cy="4383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39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024679" cy="1147564"/>
          </a:xfrm>
        </p:spPr>
        <p:txBody>
          <a:bodyPr>
            <a:normAutofit/>
          </a:bodyPr>
          <a:lstStyle/>
          <a:p>
            <a:r>
              <a:rPr lang="ru-RU" sz="3200" dirty="0"/>
              <a:t>Лето 1972 — </a:t>
            </a:r>
            <a:r>
              <a:rPr lang="ru-RU" sz="3200" dirty="0" err="1" smtClean="0"/>
              <a:t>Б.Гребенщиков</a:t>
            </a:r>
            <a:r>
              <a:rPr lang="ru-RU" sz="3200" dirty="0" smtClean="0"/>
              <a:t> основал </a:t>
            </a:r>
            <a:r>
              <a:rPr lang="ru-RU" sz="3200" dirty="0"/>
              <a:t>группу «Аквариум»</a:t>
            </a:r>
          </a:p>
        </p:txBody>
      </p:sp>
      <p:pic>
        <p:nvPicPr>
          <p:cNvPr id="1026" name="Picture 2" descr="C:\Users\Пользователь\Desktop\65724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59" y="1901031"/>
            <a:ext cx="397491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ользователь\Desktop\89a564b2012df1b201d9bf096d812e8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4148683" cy="3856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03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7809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/>
              <a:t>Музыка, исполняемая группой, не имела аналогов в музыкальной сфере того времени, особенно это касалось такого направления как рок. </a:t>
            </a:r>
            <a:br>
              <a:rPr lang="ru-RU" sz="3200" dirty="0"/>
            </a:br>
            <a:r>
              <a:rPr lang="ru-RU" sz="3200" dirty="0"/>
              <a:t>Это было совершенно новое направление можно сказать переворот взглядов и устоявшихся стереотипов.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9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4482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/>
              <a:t>П</a:t>
            </a:r>
            <a:r>
              <a:rPr lang="ru-RU" sz="2400" dirty="0" smtClean="0"/>
              <a:t>осле </a:t>
            </a:r>
            <a:r>
              <a:rPr lang="ru-RU" sz="2400" dirty="0"/>
              <a:t>выступления на Тбилисском рок-фестивале в 1980 году Б</a:t>
            </a:r>
            <a:r>
              <a:rPr lang="ru-RU" sz="2400" dirty="0" smtClean="0"/>
              <a:t>.</a:t>
            </a:r>
            <a:r>
              <a:rPr lang="en-US" sz="2400" dirty="0" smtClean="0"/>
              <a:t> </a:t>
            </a:r>
            <a:r>
              <a:rPr lang="ru-RU" sz="2400" dirty="0" smtClean="0"/>
              <a:t>Гребенщикова  </a:t>
            </a:r>
            <a:r>
              <a:rPr lang="ru-RU" sz="2400" dirty="0"/>
              <a:t>исключают из комсомола, увольняют с должности младшего научного сотрудника института  и официально запрещают   выступать</a:t>
            </a:r>
          </a:p>
        </p:txBody>
      </p:sp>
    </p:spTree>
    <p:extLst>
      <p:ext uri="{BB962C8B-B14F-4D97-AF65-F5344CB8AC3E}">
        <p14:creationId xmlns:p14="http://schemas.microsoft.com/office/powerpoint/2010/main" val="173035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526</TotalTime>
  <Words>601</Words>
  <Application>Microsoft Office PowerPoint</Application>
  <PresentationFormat>Экран (4:3)</PresentationFormat>
  <Paragraphs>70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Slipstream</vt:lpstr>
      <vt:lpstr>Муниципальное общеобразовательное учреждение Городская средняя общеобразовательная школа</vt:lpstr>
      <vt:lpstr>Борис Борисович Гребенщико́в   родился в 1953  в городе Ленинграде  </vt:lpstr>
      <vt:lpstr>Русский поэт и музыкант, композитор, певец  и гитарист рок-группы «Аквариум», один из родоначальников русской рок-музыки</vt:lpstr>
      <vt:lpstr>27 ноября 1953 в семье петербургских интеллигентов (инженера и юриста) появился на свет мальчик, которому спустя годы суждено было стать целой эпохой в истории русской музыки, духовным учителем и автором любимых песен многих тысяч слушателей. </vt:lpstr>
      <vt:lpstr> Учился в школе с математическим уклоном и с детских лет был страшно увлечён музыкой. Именно она и стала  смыслом  его жизни.</vt:lpstr>
      <vt:lpstr>  </vt:lpstr>
      <vt:lpstr>Лето 1972 — Б.Гребенщиков основал группу «Аквариум»</vt:lpstr>
      <vt:lpstr>Музыка, исполняемая группой, не имела аналогов в музыкальной сфере того времени, особенно это касалось такого направления как рок.  Это было совершенно новое направление можно сказать переворот взглядов и устоявшихся стереотипов. </vt:lpstr>
      <vt:lpstr>После выступления на Тбилисском рок-фестивале в 1980 году Б. Гребенщикова  исключают из комсомола, увольняют с должности младшего научного сотрудника института  и официально запрещают   выступать</vt:lpstr>
      <vt:lpstr>И его концерты превращаются в «квартирники» - формат, когда музыканты и слушатели собираются на дому и очень тихо поют под гитару</vt:lpstr>
      <vt:lpstr>С перестройкой  в 90-е годы, музыкант выходит из «подполья»  на сцены клубов, концертных залов и стадионов</vt:lpstr>
      <vt:lpstr>В 1981 Б,Гребенщиков  становится членом Ленинградского рок-клуба. А в 1982 замечает и продюсирует  альбом  Виктора Цоя и группы «Кино» </vt:lpstr>
      <vt:lpstr>Владеет профессиями:</vt:lpstr>
      <vt:lpstr>Владеет инструментами: гитара, губная гармоника, клавишные, металлофон</vt:lpstr>
      <vt:lpstr>С конца 90-х музыканта заслуженно получает награды: </vt:lpstr>
      <vt:lpstr>С 1981 Б.Гребенщиков выступает актером в театральных постановках и кинофильмах. </vt:lpstr>
      <vt:lpstr>С 2005 по наши дни Борис Борисович ведёт авторскую программу «Аэростат» на «Радио России». </vt:lpstr>
      <vt:lpstr>Передача пользуется неизменной популярностью у широких масс населения – в ней лидер «Аквариума» в свободной форме поднимает интересующее его вопросы, рассказывает о малоизвестных зарубежных группах и ставит лучшую, по его мнению музыку. </vt:lpstr>
      <vt:lpstr>Б.Гребенщиков верующий человек, но не является приверженцем какой-либо определенной религии.  Одно время он заинтересовался буддизмом.  Изучал китайскую и индийскую философию.  Это нашло отражение в его музыкальном альбоме «Прибежище».</vt:lpstr>
      <vt:lpstr>В 2007 музыкант сыграл сольный концерт в ООН. </vt:lpstr>
      <vt:lpstr>В 2014 году был поставлен мюзикл по песням Гребенщикова - «Музыка серебряных спиц».</vt:lpstr>
      <vt:lpstr>Изданные книги музыканта</vt:lpstr>
      <vt:lpstr>Изданные книги музыканта: </vt:lpstr>
      <vt:lpstr>«Тот, кто взял курс на звезды, не отклоняется в сторону»  Леонардо да Винчи</vt:lpstr>
      <vt:lpstr>Имеет псевдоним  «БГ»</vt:lpstr>
      <vt:lpstr>«Искусство можно называть настоящим только в том случае, если оно находит отклик в сердце каждого»   Ромен Роллан </vt:lpstr>
      <vt:lpstr>Презентация PowerPoint</vt:lpstr>
      <vt:lpstr>Презентация PowerPoint</vt:lpstr>
      <vt:lpstr>Ну а если хочешь порассуждать  о жизни, послушай песню Бориса Гребенщикова «Золотой город». Ученики 5 класса г. Калязина - пока простые ученики  обыкновенной общеобразовательной школы. </vt:lpstr>
      <vt:lpstr>Презентация PowerPoint</vt:lpstr>
      <vt:lpstr>Мы должны помнить людей чьими именами гордится наша великая страна. Но давайте так же  будем знать  и тех , кто живёт,  творит и созидает сейчас рядом с нами.   Они  ведь так  же  умны и гениальны. Да ещё и живут рядом с нами.</vt:lpstr>
      <vt:lpstr>Используемая литература:  1) Википедия. Биография Бориса Гребенщикова. -https://ru.wikipedia.org/wiki/  2) Музыканты, певцы, музыкальные группы. Борис Гребенщиков.- https://24smi.org/celebrity/771-boris-grebenshchikov.html 3) Музыканты, певцы, музыкальные группы. Виктор Цой. - https://24smi.org/celebrity/312-viktor-tsoi.html 4) Биография и книги автора Ромен Роллан. - http://www.rulit.me/authors/rollan-romen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Бори́с Бори́сович Гребенщико́в (псевдоним — БГ; род. 27 ноября 1953, Ленинград, СССР) — русский поэт и музыкант, композитор, певец и гитарист рок-группы «Аквариум», один из родоначальников русской рок-музыки[1]</dc:title>
  <dc:creator>Пользователь</dc:creator>
  <cp:lastModifiedBy>Пользователь</cp:lastModifiedBy>
  <cp:revision>66</cp:revision>
  <dcterms:created xsi:type="dcterms:W3CDTF">2017-10-24T13:46:41Z</dcterms:created>
  <dcterms:modified xsi:type="dcterms:W3CDTF">2022-11-25T13:30:49Z</dcterms:modified>
</cp:coreProperties>
</file>