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0B28DC-A505-4153-B794-6421A8D2FA3A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76FFE0-D20D-48DB-8F00-68DDF2A52D6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96752"/>
            <a:ext cx="8568952" cy="2016224"/>
          </a:xfrm>
        </p:spPr>
        <p:txBody>
          <a:bodyPr>
            <a:noAutofit/>
          </a:bodyPr>
          <a:lstStyle/>
          <a:p>
            <a:pPr algn="l"/>
            <a:r>
              <a:rPr lang="ru-RU" sz="5400" b="1" i="1" dirty="0" smtClean="0"/>
              <a:t>Связь слов в словосочетании.</a:t>
            </a:r>
            <a:br>
              <a:rPr lang="ru-RU" sz="5400" b="1" i="1" dirty="0" smtClean="0"/>
            </a:br>
            <a:r>
              <a:rPr lang="ru-RU" sz="5400" b="1" i="1" dirty="0" smtClean="0"/>
              <a:t>Согласование</a:t>
            </a:r>
            <a:endParaRPr lang="ru-RU" sz="54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04856" cy="1752600"/>
          </a:xfrm>
        </p:spPr>
        <p:txBody>
          <a:bodyPr/>
          <a:lstStyle/>
          <a:p>
            <a:r>
              <a:rPr lang="ru-RU" dirty="0" smtClean="0"/>
              <a:t>                     Учитель: Шушкова Людмила               Леонтьевна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55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74888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/>
              <a:t>Соединение слов</a:t>
            </a:r>
            <a:endParaRPr lang="ru-RU" sz="4800" b="1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1817" y="1026642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/>
              <a:t>Слова связаны по </a:t>
            </a:r>
            <a:r>
              <a:rPr lang="ru-RU" sz="5400" b="1" i="1" dirty="0"/>
              <a:t>смыслу</a:t>
            </a:r>
            <a:endParaRPr lang="ru-RU" sz="5400" b="1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1817" y="1772816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/>
              <a:t>Главное + зависимое</a:t>
            </a:r>
            <a:endParaRPr lang="ru-RU" sz="4800" b="1" dirty="0"/>
          </a:p>
          <a:p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521376" y="2492896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/>
              <a:t>Не являются словосочетаниями: </a:t>
            </a:r>
            <a:endParaRPr lang="ru-RU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424722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главные члены </a:t>
            </a:r>
            <a:r>
              <a:rPr lang="ru-RU" sz="4000" dirty="0" smtClean="0"/>
              <a:t>предложения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4914128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однородные </a:t>
            </a:r>
            <a:r>
              <a:rPr lang="ru-RU" sz="4000" dirty="0"/>
              <a:t>члены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560" y="5604713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 </a:t>
            </a:r>
            <a:r>
              <a:rPr lang="ru-RU" sz="4000" dirty="0"/>
              <a:t>фразеологизмы</a:t>
            </a:r>
          </a:p>
        </p:txBody>
      </p:sp>
    </p:spTree>
    <p:extLst>
      <p:ext uri="{BB962C8B-B14F-4D97-AF65-F5344CB8AC3E}">
        <p14:creationId xmlns:p14="http://schemas.microsoft.com/office/powerpoint/2010/main" val="428037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0364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i="1" dirty="0"/>
              <a:t>Просклоняй одно словосочетание по выбору</a:t>
            </a: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052736"/>
            <a:ext cx="41764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1 вариант</a:t>
            </a:r>
          </a:p>
          <a:p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ru-RU" sz="3200" dirty="0" smtClean="0">
                <a:solidFill>
                  <a:srgbClr val="C00000"/>
                </a:solidFill>
              </a:rPr>
              <a:t>И. п.  </a:t>
            </a:r>
            <a:r>
              <a:rPr lang="ru-RU" sz="3200" dirty="0">
                <a:solidFill>
                  <a:srgbClr val="C00000"/>
                </a:solidFill>
              </a:rPr>
              <a:t>д</a:t>
            </a:r>
            <a:r>
              <a:rPr lang="ru-RU" sz="3200" dirty="0" smtClean="0">
                <a:solidFill>
                  <a:srgbClr val="C00000"/>
                </a:solidFill>
              </a:rPr>
              <a:t>орогая книга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Р.  п.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Д. п. 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В. п. 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Т. п. 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П. п.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1052736"/>
            <a:ext cx="453650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8000"/>
                </a:solidFill>
              </a:rPr>
              <a:t>2</a:t>
            </a:r>
            <a:r>
              <a:rPr lang="ru-RU" sz="3600" dirty="0" smtClean="0">
                <a:solidFill>
                  <a:srgbClr val="008000"/>
                </a:solidFill>
              </a:rPr>
              <a:t> вариант</a:t>
            </a:r>
          </a:p>
          <a:p>
            <a:endParaRPr lang="ru-RU" sz="3600" dirty="0" smtClean="0">
              <a:solidFill>
                <a:srgbClr val="008000"/>
              </a:solidFill>
            </a:endParaRPr>
          </a:p>
          <a:p>
            <a:r>
              <a:rPr lang="ru-RU" sz="3200" dirty="0" smtClean="0">
                <a:solidFill>
                  <a:srgbClr val="008000"/>
                </a:solidFill>
              </a:rPr>
              <a:t>И. п.  дорогие книги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Р.  п.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Д. п. 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В. п. 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Т. п. 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П. п.</a:t>
            </a:r>
            <a:r>
              <a:rPr lang="ru-RU" sz="3600" dirty="0" smtClean="0">
                <a:solidFill>
                  <a:srgbClr val="008000"/>
                </a:solidFill>
              </a:rPr>
              <a:t> </a:t>
            </a:r>
            <a:endParaRPr lang="ru-RU" sz="36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1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0364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i="1" dirty="0"/>
              <a:t>Просклоняй одно словосочетание по выбору</a:t>
            </a: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8006" y="1124744"/>
            <a:ext cx="432048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1 вариант</a:t>
            </a:r>
          </a:p>
          <a:p>
            <a:endParaRPr lang="ru-RU" sz="3200" dirty="0" smtClean="0">
              <a:solidFill>
                <a:srgbClr val="C00000"/>
              </a:solidFill>
            </a:endParaRPr>
          </a:p>
          <a:p>
            <a:r>
              <a:rPr lang="ru-RU" sz="3200" dirty="0" smtClean="0">
                <a:solidFill>
                  <a:srgbClr val="C00000"/>
                </a:solidFill>
              </a:rPr>
              <a:t>И. п.  </a:t>
            </a:r>
            <a:r>
              <a:rPr lang="ru-RU" sz="3200" dirty="0">
                <a:solidFill>
                  <a:srgbClr val="C00000"/>
                </a:solidFill>
              </a:rPr>
              <a:t>д</a:t>
            </a:r>
            <a:r>
              <a:rPr lang="ru-RU" sz="3200" dirty="0" smtClean="0">
                <a:solidFill>
                  <a:srgbClr val="C00000"/>
                </a:solidFill>
              </a:rPr>
              <a:t>орогая книга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Р.  п. дорогой книги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Д. п. дорогой книге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В. п. дорогую книгу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Т. п. дорогой книгой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П. п. о дорогой книге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1124744"/>
            <a:ext cx="49320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8000"/>
                </a:solidFill>
              </a:rPr>
              <a:t>2</a:t>
            </a:r>
            <a:r>
              <a:rPr lang="ru-RU" sz="3600" dirty="0" smtClean="0">
                <a:solidFill>
                  <a:srgbClr val="008000"/>
                </a:solidFill>
              </a:rPr>
              <a:t> вариант</a:t>
            </a:r>
          </a:p>
          <a:p>
            <a:endParaRPr lang="ru-RU" sz="3600" dirty="0" smtClean="0">
              <a:solidFill>
                <a:srgbClr val="008000"/>
              </a:solidFill>
            </a:endParaRPr>
          </a:p>
          <a:p>
            <a:r>
              <a:rPr lang="ru-RU" sz="3200" dirty="0" smtClean="0">
                <a:solidFill>
                  <a:srgbClr val="008000"/>
                </a:solidFill>
              </a:rPr>
              <a:t>И. п.  дорогие книги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Р.  п. дорогих книг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Д. п. дорогим книгам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В. п. дорогие книги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Т. п. дорогими книгами</a:t>
            </a:r>
          </a:p>
          <a:p>
            <a:r>
              <a:rPr lang="ru-RU" sz="3200" dirty="0" smtClean="0">
                <a:solidFill>
                  <a:srgbClr val="008000"/>
                </a:solidFill>
              </a:rPr>
              <a:t>П. п. о дорогих книгах </a:t>
            </a:r>
            <a:endParaRPr lang="ru-RU" sz="32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76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41764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1 вариант</a:t>
            </a:r>
            <a:endParaRPr lang="ru-RU" dirty="0"/>
          </a:p>
          <a:p>
            <a:r>
              <a:rPr lang="ru-RU" b="1" dirty="0"/>
              <a:t>Пиши по образцу. Будь внимателен: одно  словосочетание не преобразуется. Определи число и род</a:t>
            </a:r>
          </a:p>
          <a:p>
            <a:endParaRPr lang="ru-RU" dirty="0"/>
          </a:p>
          <a:p>
            <a:r>
              <a:rPr lang="ru-RU" b="1" i="1" dirty="0" smtClean="0"/>
              <a:t>Образец</a:t>
            </a:r>
            <a:r>
              <a:rPr lang="ru-RU" b="1" i="1" dirty="0"/>
              <a:t>: игрушка из бумаги – </a:t>
            </a:r>
            <a:endParaRPr lang="ru-RU" b="1" i="1" dirty="0" smtClean="0"/>
          </a:p>
          <a:p>
            <a:r>
              <a:rPr lang="ru-RU" b="1" i="1" dirty="0" smtClean="0"/>
              <a:t>бумажная </a:t>
            </a:r>
            <a:r>
              <a:rPr lang="ru-RU" b="1" i="1" dirty="0"/>
              <a:t>игрушка   </a:t>
            </a:r>
            <a:r>
              <a:rPr lang="ru-RU" b="1" i="1" dirty="0" smtClean="0"/>
              <a:t>(</a:t>
            </a:r>
            <a:r>
              <a:rPr lang="ru-RU" b="1" i="1" dirty="0"/>
              <a:t>ед. ч., ж. р.)</a:t>
            </a:r>
          </a:p>
          <a:p>
            <a:endParaRPr lang="ru-RU" dirty="0" smtClean="0"/>
          </a:p>
          <a:p>
            <a:r>
              <a:rPr lang="ru-RU" sz="2000" dirty="0" smtClean="0"/>
              <a:t>Сок </a:t>
            </a:r>
            <a:r>
              <a:rPr lang="ru-RU" sz="2000" dirty="0"/>
              <a:t>из вишни -… (….ч., ….. р.)</a:t>
            </a:r>
          </a:p>
          <a:p>
            <a:endParaRPr lang="ru-RU" sz="2000" dirty="0" smtClean="0"/>
          </a:p>
          <a:p>
            <a:r>
              <a:rPr lang="ru-RU" sz="2000" dirty="0" smtClean="0"/>
              <a:t>Ягоды </a:t>
            </a:r>
            <a:r>
              <a:rPr lang="ru-RU" sz="2000" dirty="0"/>
              <a:t>из леса - … (….ч., …..р.)</a:t>
            </a:r>
          </a:p>
          <a:p>
            <a:endParaRPr lang="ru-RU" sz="2000" dirty="0" smtClean="0"/>
          </a:p>
          <a:p>
            <a:r>
              <a:rPr lang="ru-RU" sz="2000" dirty="0" smtClean="0"/>
              <a:t>Костюм </a:t>
            </a:r>
            <a:r>
              <a:rPr lang="ru-RU" sz="2000" dirty="0"/>
              <a:t>в полоску - </a:t>
            </a:r>
            <a:r>
              <a:rPr lang="ru-RU" sz="2000" dirty="0" smtClean="0"/>
              <a:t>…(….</a:t>
            </a:r>
            <a:r>
              <a:rPr lang="ru-RU" sz="2000" dirty="0"/>
              <a:t>ч., …..р.)</a:t>
            </a:r>
          </a:p>
          <a:p>
            <a:endParaRPr lang="ru-RU" sz="2000" dirty="0" smtClean="0"/>
          </a:p>
          <a:p>
            <a:r>
              <a:rPr lang="ru-RU" sz="2000" dirty="0" smtClean="0"/>
              <a:t>Платье </a:t>
            </a:r>
            <a:r>
              <a:rPr lang="ru-RU" sz="2000" dirty="0"/>
              <a:t>в горошек - </a:t>
            </a:r>
            <a:r>
              <a:rPr lang="ru-RU" sz="2000" dirty="0" smtClean="0"/>
              <a:t>… (….</a:t>
            </a:r>
            <a:r>
              <a:rPr lang="ru-RU" sz="2000" dirty="0"/>
              <a:t>ч., …..р.)</a:t>
            </a:r>
          </a:p>
          <a:p>
            <a:endParaRPr lang="ru-RU" sz="2000" dirty="0" smtClean="0"/>
          </a:p>
          <a:p>
            <a:r>
              <a:rPr lang="ru-RU" sz="2000" dirty="0" smtClean="0"/>
              <a:t>Дом </a:t>
            </a:r>
            <a:r>
              <a:rPr lang="ru-RU" sz="2000" dirty="0"/>
              <a:t>из кирпича - </a:t>
            </a:r>
            <a:r>
              <a:rPr lang="ru-RU" sz="2000" dirty="0" smtClean="0"/>
              <a:t>… (….</a:t>
            </a:r>
            <a:r>
              <a:rPr lang="ru-RU" sz="2000" dirty="0"/>
              <a:t>ч., …..р.)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6631" y="260648"/>
            <a:ext cx="44644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</a:t>
            </a:r>
            <a:r>
              <a:rPr lang="ru-RU" b="1" dirty="0" smtClean="0"/>
              <a:t> вариант</a:t>
            </a:r>
            <a:endParaRPr lang="ru-RU" dirty="0" smtClean="0"/>
          </a:p>
          <a:p>
            <a:r>
              <a:rPr lang="ru-RU" b="1" dirty="0" smtClean="0"/>
              <a:t>Пиши по образцу. Будь внимателен: одно  словосочетание не преобразуется. </a:t>
            </a:r>
            <a:endParaRPr lang="ru-RU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r>
              <a:rPr lang="ru-RU" b="1" i="1" dirty="0" smtClean="0"/>
              <a:t>Образец: игрушка из бумаги – </a:t>
            </a:r>
          </a:p>
          <a:p>
            <a:r>
              <a:rPr lang="ru-RU" b="1" i="1" dirty="0" smtClean="0"/>
              <a:t>бумажная игрушка</a:t>
            </a:r>
          </a:p>
          <a:p>
            <a:endParaRPr lang="ru-RU" dirty="0" smtClean="0"/>
          </a:p>
          <a:p>
            <a:r>
              <a:rPr lang="ru-RU" sz="2000" dirty="0" smtClean="0"/>
              <a:t>Сок из вишни -…</a:t>
            </a:r>
          </a:p>
          <a:p>
            <a:endParaRPr lang="ru-RU" sz="2000" dirty="0" smtClean="0"/>
          </a:p>
          <a:p>
            <a:r>
              <a:rPr lang="ru-RU" sz="2000" dirty="0" smtClean="0"/>
              <a:t>Ягоды из леса - …</a:t>
            </a:r>
          </a:p>
          <a:p>
            <a:endParaRPr lang="ru-RU" sz="2000" dirty="0" smtClean="0"/>
          </a:p>
          <a:p>
            <a:r>
              <a:rPr lang="ru-RU" sz="2000" dirty="0" smtClean="0"/>
              <a:t>Костюм в полоску - …</a:t>
            </a:r>
          </a:p>
          <a:p>
            <a:endParaRPr lang="ru-RU" sz="2000" dirty="0" smtClean="0"/>
          </a:p>
          <a:p>
            <a:r>
              <a:rPr lang="ru-RU" sz="2000" dirty="0" smtClean="0"/>
              <a:t>Платье в горошек - …</a:t>
            </a:r>
          </a:p>
          <a:p>
            <a:endParaRPr lang="ru-RU" sz="2000" dirty="0" smtClean="0"/>
          </a:p>
          <a:p>
            <a:r>
              <a:rPr lang="ru-RU" sz="2000" dirty="0" smtClean="0"/>
              <a:t>Дом из кирпича - …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3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842493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Пиши </a:t>
            </a:r>
            <a:r>
              <a:rPr lang="ru-RU" sz="2000" b="1" dirty="0"/>
              <a:t>по образцу. Будь внимателен: одно  словосочетание не преобразуется. Определи число и род</a:t>
            </a:r>
          </a:p>
          <a:p>
            <a:endParaRPr lang="ru-RU" sz="2000" dirty="0"/>
          </a:p>
          <a:p>
            <a:r>
              <a:rPr lang="ru-RU" sz="2000" b="1" i="1" dirty="0" smtClean="0"/>
              <a:t>Образец</a:t>
            </a:r>
            <a:r>
              <a:rPr lang="ru-RU" sz="2000" b="1" i="1" dirty="0"/>
              <a:t>: игрушка из бумаги – </a:t>
            </a:r>
            <a:r>
              <a:rPr lang="ru-RU" sz="2000" b="1" i="1" dirty="0" smtClean="0"/>
              <a:t>бумажная </a:t>
            </a:r>
            <a:r>
              <a:rPr lang="ru-RU" sz="2000" b="1" i="1" dirty="0"/>
              <a:t>игрушка   </a:t>
            </a:r>
            <a:r>
              <a:rPr lang="ru-RU" sz="2000" b="1" i="1" dirty="0" smtClean="0"/>
              <a:t>(</a:t>
            </a:r>
            <a:r>
              <a:rPr lang="ru-RU" sz="2000" b="1" i="1" dirty="0"/>
              <a:t>ед. ч., ж. р.)</a:t>
            </a:r>
          </a:p>
          <a:p>
            <a:endParaRPr lang="ru-RU" sz="2000" dirty="0" smtClean="0"/>
          </a:p>
          <a:p>
            <a:r>
              <a:rPr lang="ru-RU" sz="2400" dirty="0" smtClean="0"/>
              <a:t>Сок </a:t>
            </a:r>
            <a:r>
              <a:rPr lang="ru-RU" sz="2400" dirty="0"/>
              <a:t>из вишни </a:t>
            </a:r>
            <a:r>
              <a:rPr lang="ru-RU" sz="2400" dirty="0" smtClean="0"/>
              <a:t>– вишнёвый сок (ед. ч</a:t>
            </a:r>
            <a:r>
              <a:rPr lang="ru-RU" sz="2400" dirty="0"/>
              <a:t>., </a:t>
            </a:r>
            <a:r>
              <a:rPr lang="ru-RU" sz="2400" dirty="0" smtClean="0"/>
              <a:t>м. </a:t>
            </a:r>
            <a:r>
              <a:rPr lang="ru-RU" sz="2400" dirty="0"/>
              <a:t>р.)</a:t>
            </a:r>
          </a:p>
          <a:p>
            <a:endParaRPr lang="ru-RU" sz="2400" dirty="0" smtClean="0"/>
          </a:p>
          <a:p>
            <a:r>
              <a:rPr lang="ru-RU" sz="2400" dirty="0" smtClean="0"/>
              <a:t>Ягоды </a:t>
            </a:r>
            <a:r>
              <a:rPr lang="ru-RU" sz="2400" dirty="0"/>
              <a:t>из леса -  </a:t>
            </a:r>
            <a:r>
              <a:rPr lang="ru-RU" sz="2400" dirty="0" smtClean="0"/>
              <a:t>лесные ягоды (мн. ч.)</a:t>
            </a:r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Костюм </a:t>
            </a:r>
            <a:r>
              <a:rPr lang="ru-RU" sz="2400" dirty="0"/>
              <a:t>в полоску </a:t>
            </a:r>
            <a:r>
              <a:rPr lang="ru-RU" sz="2400" dirty="0" smtClean="0"/>
              <a:t>– полосатый костюм </a:t>
            </a:r>
            <a:r>
              <a:rPr lang="ru-RU" sz="2400" dirty="0" smtClean="0"/>
              <a:t>(ед. ч., м. р.)</a:t>
            </a:r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Платье </a:t>
            </a:r>
            <a:r>
              <a:rPr lang="ru-RU" sz="2400" dirty="0"/>
              <a:t>в </a:t>
            </a:r>
            <a:r>
              <a:rPr lang="ru-RU" sz="2400" dirty="0" smtClean="0"/>
              <a:t>горошек</a:t>
            </a:r>
          </a:p>
          <a:p>
            <a:endParaRPr lang="ru-RU" sz="2400" dirty="0" smtClean="0"/>
          </a:p>
          <a:p>
            <a:r>
              <a:rPr lang="ru-RU" sz="2400" dirty="0" smtClean="0"/>
              <a:t>Одеяло на пуху – пуховое одеяло (ед. ч</a:t>
            </a:r>
            <a:r>
              <a:rPr lang="ru-RU" sz="2400" dirty="0"/>
              <a:t>., </a:t>
            </a:r>
            <a:r>
              <a:rPr lang="ru-RU" sz="2400" dirty="0" smtClean="0"/>
              <a:t>ср. р</a:t>
            </a:r>
            <a:r>
              <a:rPr lang="ru-RU" sz="2400" dirty="0"/>
              <a:t>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804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799288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                                         Тест</a:t>
            </a:r>
            <a:r>
              <a:rPr lang="ru-RU" sz="2400" b="1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sz="2000" i="1" dirty="0" smtClean="0"/>
              <a:t>1.</a:t>
            </a:r>
            <a:r>
              <a:rPr lang="ru-RU" sz="2000" b="1" i="1" dirty="0" smtClean="0"/>
              <a:t>Словосочетанием </a:t>
            </a:r>
            <a:r>
              <a:rPr lang="ru-RU" sz="2000" b="1" i="1" dirty="0"/>
              <a:t>называется….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А) </a:t>
            </a:r>
            <a:r>
              <a:rPr lang="ru-RU" sz="2000" i="1" dirty="0"/>
              <a:t>любые два слова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Б) </a:t>
            </a:r>
            <a:r>
              <a:rPr lang="ru-RU" sz="2000" i="1" dirty="0"/>
              <a:t>соединение слов связанное по смыслу подчинительной связью,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В) </a:t>
            </a:r>
            <a:r>
              <a:rPr lang="ru-RU" sz="2000" i="1" dirty="0"/>
              <a:t>слова, отвечающие на один и тот же вопрос.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/>
              <a:t>2. </a:t>
            </a:r>
            <a:r>
              <a:rPr lang="ru-RU" sz="2000" b="1" i="1" dirty="0"/>
              <a:t>Найди словосочетания: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А</a:t>
            </a:r>
            <a:r>
              <a:rPr lang="ru-RU" sz="2000" i="1" dirty="0"/>
              <a:t>) глубокое ущелье,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Б</a:t>
            </a:r>
            <a:r>
              <a:rPr lang="ru-RU" sz="2000" i="1" dirty="0"/>
              <a:t>) за школой,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В</a:t>
            </a:r>
            <a:r>
              <a:rPr lang="ru-RU" sz="2000" i="1" dirty="0"/>
              <a:t>) прилетели грачи,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/>
              <a:t>3</a:t>
            </a:r>
            <a:r>
              <a:rPr lang="ru-RU" sz="2000" b="1" i="1" dirty="0"/>
              <a:t>. Какие</a:t>
            </a:r>
            <a:r>
              <a:rPr lang="ru-RU" sz="2000" i="1" dirty="0"/>
              <a:t> </a:t>
            </a:r>
            <a:r>
              <a:rPr lang="ru-RU" sz="2000" b="1" i="1" dirty="0"/>
              <a:t>сочетания слов не являются словосочетанием</a:t>
            </a:r>
            <a:r>
              <a:rPr lang="ru-RU" sz="2000" b="1" dirty="0"/>
              <a:t>?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А</a:t>
            </a:r>
            <a:r>
              <a:rPr lang="ru-RU" sz="2000" i="1" dirty="0"/>
              <a:t>) сижу и слушаю,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Б</a:t>
            </a:r>
            <a:r>
              <a:rPr lang="ru-RU" sz="2000" i="1" dirty="0"/>
              <a:t>) пыль летит,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В</a:t>
            </a:r>
            <a:r>
              <a:rPr lang="ru-RU" sz="2000" i="1" dirty="0"/>
              <a:t>) дальняя дорога,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i="1" dirty="0"/>
              <a:t>4. Найди связь в словосочетании согласование.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А</a:t>
            </a:r>
            <a:r>
              <a:rPr lang="ru-RU" sz="2000" i="1" dirty="0"/>
              <a:t>) рисовать и писать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Б</a:t>
            </a:r>
            <a:r>
              <a:rPr lang="ru-RU" sz="2000" i="1" dirty="0"/>
              <a:t>) водить за нос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 smtClean="0"/>
              <a:t>В</a:t>
            </a:r>
            <a:r>
              <a:rPr lang="ru-RU" sz="2000" i="1" dirty="0"/>
              <a:t>) весеннее небо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4937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211958"/>
              </p:ext>
            </p:extLst>
          </p:nvPr>
        </p:nvGraphicFramePr>
        <p:xfrm>
          <a:off x="539552" y="1916832"/>
          <a:ext cx="7848872" cy="23762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1188132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</a:tr>
              <a:tr h="1188132">
                <a:tc>
                  <a:txBody>
                    <a:bodyPr/>
                    <a:lstStyle/>
                    <a:p>
                      <a:pPr algn="ctr"/>
                      <a:r>
                        <a:rPr lang="ru-RU" sz="4400" b="0" i="0" dirty="0" smtClean="0"/>
                        <a:t>Б</a:t>
                      </a:r>
                      <a:endParaRPr lang="ru-RU" sz="4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i="0" dirty="0" smtClean="0"/>
                        <a:t>А</a:t>
                      </a:r>
                      <a:endParaRPr lang="ru-RU" sz="4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i="0" dirty="0" smtClean="0"/>
                        <a:t>А, Б</a:t>
                      </a:r>
                      <a:endParaRPr lang="ru-RU" sz="4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i="0" dirty="0" smtClean="0"/>
                        <a:t>В</a:t>
                      </a:r>
                      <a:endParaRPr lang="ru-RU" sz="4400" b="0" i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923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</TotalTime>
  <Words>414</Words>
  <Application>Microsoft Office PowerPoint</Application>
  <PresentationFormat>Экран (4:3)</PresentationFormat>
  <Paragraphs>96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Связь слов в словосочетании. Согласование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Связь слов в словосочетании. Согласование</dc:title>
  <dc:creator>Людася</dc:creator>
  <cp:lastModifiedBy>Людася</cp:lastModifiedBy>
  <cp:revision>8</cp:revision>
  <dcterms:created xsi:type="dcterms:W3CDTF">2017-04-10T14:27:00Z</dcterms:created>
  <dcterms:modified xsi:type="dcterms:W3CDTF">2017-04-10T15:40:23Z</dcterms:modified>
</cp:coreProperties>
</file>