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9" r:id="rId4"/>
    <p:sldId id="260" r:id="rId5"/>
    <p:sldId id="261" r:id="rId6"/>
    <p:sldId id="276" r:id="rId7"/>
    <p:sldId id="277" r:id="rId8"/>
    <p:sldId id="270" r:id="rId9"/>
    <p:sldId id="265" r:id="rId10"/>
    <p:sldId id="271" r:id="rId11"/>
    <p:sldId id="266" r:id="rId12"/>
    <p:sldId id="272" r:id="rId13"/>
    <p:sldId id="273" r:id="rId14"/>
    <p:sldId id="274" r:id="rId15"/>
    <p:sldId id="275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-17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DDEAAE-DE55-45A3-A4F7-3874E0140D37}" type="doc">
      <dgm:prSet loTypeId="urn:microsoft.com/office/officeart/2009/3/layout/StepUpProcess" loCatId="process" qsTypeId="urn:microsoft.com/office/officeart/2005/8/quickstyle/3d2#1" qsCatId="3D" csTypeId="urn:microsoft.com/office/officeart/2005/8/colors/colorful1#1" csCatId="colorful" phldr="1"/>
      <dgm:spPr/>
      <dgm:t>
        <a:bodyPr rtlCol="0"/>
        <a:lstStyle/>
        <a:p>
          <a:pPr rtl="0"/>
          <a:endParaRPr lang="en-US"/>
        </a:p>
      </dgm:t>
    </dgm:pt>
    <dgm:pt modelId="{E4D23657-D1E8-4B22-974B-8DC90813F51B}">
      <dgm:prSet phldrT="[Text]"/>
      <dgm:spPr/>
      <dgm:t>
        <a:bodyPr rtlCol="0"/>
        <a:lstStyle/>
        <a:p>
          <a:pPr rtl="0"/>
          <a:r>
            <a:rPr lang="ru" dirty="0"/>
            <a:t>Город№1 </a:t>
          </a:r>
          <a:r>
            <a:rPr lang="en-US" dirty="0"/>
            <a:t/>
          </a:r>
          <a:br>
            <a:rPr lang="en-US" dirty="0"/>
          </a:br>
          <a:r>
            <a:rPr lang="ru-RU" dirty="0"/>
            <a:t>Друзья светофора.</a:t>
          </a:r>
          <a:endParaRPr lang="en-US" dirty="0"/>
        </a:p>
      </dgm:t>
    </dgm:pt>
    <dgm:pt modelId="{89EF0911-2234-42D0-AEF3-7FADAFD12999}" type="parTrans" cxnId="{99F95D8E-A851-4953-A3C5-9BF7753ED9FA}">
      <dgm:prSet/>
      <dgm:spPr/>
      <dgm:t>
        <a:bodyPr rtlCol="0"/>
        <a:lstStyle/>
        <a:p>
          <a:pPr rtl="0"/>
          <a:endParaRPr lang="en-US"/>
        </a:p>
      </dgm:t>
    </dgm:pt>
    <dgm:pt modelId="{529487B0-19AA-4AAC-8F83-CF2C113EB84D}" type="sibTrans" cxnId="{99F95D8E-A851-4953-A3C5-9BF7753ED9FA}">
      <dgm:prSet/>
      <dgm:spPr/>
      <dgm:t>
        <a:bodyPr rtlCol="0"/>
        <a:lstStyle/>
        <a:p>
          <a:pPr rtl="0"/>
          <a:endParaRPr lang="en-US"/>
        </a:p>
      </dgm:t>
    </dgm:pt>
    <dgm:pt modelId="{EF034794-D109-40B6-8FA2-8971C3123AB6}">
      <dgm:prSet phldrT="[Text]"/>
      <dgm:spPr/>
      <dgm:t>
        <a:bodyPr rtlCol="0"/>
        <a:lstStyle/>
        <a:p>
          <a:pPr rtl="0"/>
          <a:r>
            <a:rPr lang="ru-RU" dirty="0"/>
            <a:t>Город№2</a:t>
          </a:r>
          <a:r>
            <a:rPr lang="en-US" dirty="0"/>
            <a:t/>
          </a:r>
          <a:br>
            <a:rPr lang="en-US" dirty="0"/>
          </a:br>
          <a:r>
            <a:rPr lang="ru-RU" dirty="0"/>
            <a:t>Служба 01</a:t>
          </a:r>
        </a:p>
      </dgm:t>
    </dgm:pt>
    <dgm:pt modelId="{64D09C75-3D44-4CEF-9459-5C91DB44A9EA}" type="parTrans" cxnId="{80FF73C0-9BCD-436E-A85B-D6D7D322462C}">
      <dgm:prSet/>
      <dgm:spPr/>
      <dgm:t>
        <a:bodyPr rtlCol="0"/>
        <a:lstStyle/>
        <a:p>
          <a:pPr rtl="0"/>
          <a:endParaRPr lang="en-US"/>
        </a:p>
      </dgm:t>
    </dgm:pt>
    <dgm:pt modelId="{CDDFC891-FC62-4131-A642-2D94388BCCE2}" type="sibTrans" cxnId="{80FF73C0-9BCD-436E-A85B-D6D7D322462C}">
      <dgm:prSet/>
      <dgm:spPr/>
      <dgm:t>
        <a:bodyPr rtlCol="0"/>
        <a:lstStyle/>
        <a:p>
          <a:pPr rtl="0"/>
          <a:endParaRPr lang="en-US"/>
        </a:p>
      </dgm:t>
    </dgm:pt>
    <dgm:pt modelId="{15E11DBD-E9B5-4BCF-A56C-7AAE26CE30DC}">
      <dgm:prSet phldrT="[Text]"/>
      <dgm:spPr/>
      <dgm:t>
        <a:bodyPr rtlCol="0"/>
        <a:lstStyle/>
        <a:p>
          <a:pPr rtl="0"/>
          <a:r>
            <a:rPr lang="ru-RU" dirty="0"/>
            <a:t>Город№3</a:t>
          </a:r>
          <a:r>
            <a:rPr lang="en-US" dirty="0"/>
            <a:t/>
          </a:r>
          <a:br>
            <a:rPr lang="en-US" dirty="0"/>
          </a:br>
          <a:r>
            <a:rPr lang="ru-RU" dirty="0"/>
            <a:t>Скорая помощь</a:t>
          </a:r>
          <a:endParaRPr lang="ru" dirty="0"/>
        </a:p>
      </dgm:t>
    </dgm:pt>
    <dgm:pt modelId="{B7B43D5B-12E9-44B1-B818-4B50F6AD3C0A}" type="parTrans" cxnId="{5E0737F0-6DE4-4885-BC59-82E10D617E50}">
      <dgm:prSet/>
      <dgm:spPr/>
      <dgm:t>
        <a:bodyPr rtlCol="0"/>
        <a:lstStyle/>
        <a:p>
          <a:pPr rtl="0"/>
          <a:endParaRPr lang="en-US"/>
        </a:p>
      </dgm:t>
    </dgm:pt>
    <dgm:pt modelId="{329BDEDB-415B-4AB3-B964-E819D0C56DBB}" type="sibTrans" cxnId="{5E0737F0-6DE4-4885-BC59-82E10D617E50}">
      <dgm:prSet/>
      <dgm:spPr/>
      <dgm:t>
        <a:bodyPr rtlCol="0"/>
        <a:lstStyle/>
        <a:p>
          <a:pPr rtl="0"/>
          <a:endParaRPr lang="en-US"/>
        </a:p>
      </dgm:t>
    </dgm:pt>
    <dgm:pt modelId="{778AA374-0E17-4AEA-8EB6-0C342D57D8D8}">
      <dgm:prSet phldrT="[Text]"/>
      <dgm:spPr/>
      <dgm:t>
        <a:bodyPr rtlCol="0"/>
        <a:lstStyle/>
        <a:p>
          <a:pPr rtl="0"/>
          <a:r>
            <a:rPr lang="ru-RU" dirty="0"/>
            <a:t>Город№4</a:t>
          </a:r>
          <a:r>
            <a:rPr lang="en-US" dirty="0"/>
            <a:t/>
          </a:r>
          <a:br>
            <a:rPr lang="en-US" dirty="0"/>
          </a:br>
          <a:r>
            <a:rPr lang="ru-RU" dirty="0"/>
            <a:t>Один дома</a:t>
          </a:r>
          <a:endParaRPr lang="ru" dirty="0"/>
        </a:p>
      </dgm:t>
    </dgm:pt>
    <dgm:pt modelId="{5E28F01D-9664-415C-A0CD-EBFDAB29426C}" type="parTrans" cxnId="{6F55886F-2AC8-4F4F-B328-821CB3A2117B}">
      <dgm:prSet/>
      <dgm:spPr/>
      <dgm:t>
        <a:bodyPr rtlCol="0"/>
        <a:lstStyle/>
        <a:p>
          <a:pPr rtl="0"/>
          <a:endParaRPr lang="en-US"/>
        </a:p>
      </dgm:t>
    </dgm:pt>
    <dgm:pt modelId="{1A604594-E883-4DA9-8A2A-16DFACE8640A}" type="sibTrans" cxnId="{6F55886F-2AC8-4F4F-B328-821CB3A2117B}">
      <dgm:prSet/>
      <dgm:spPr/>
      <dgm:t>
        <a:bodyPr rtlCol="0"/>
        <a:lstStyle/>
        <a:p>
          <a:pPr rtl="0"/>
          <a:endParaRPr lang="en-US"/>
        </a:p>
      </dgm:t>
    </dgm:pt>
    <dgm:pt modelId="{EB3CB291-E23A-4667-A32E-A640A76557A1}" type="pres">
      <dgm:prSet presAssocID="{41DDEAAE-DE55-45A3-A4F7-3874E0140D37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1035298-0CF7-4145-8EE2-24DBFEAF33BB}" type="pres">
      <dgm:prSet presAssocID="{E4D23657-D1E8-4B22-974B-8DC90813F51B}" presName="composite" presStyleCnt="0"/>
      <dgm:spPr/>
    </dgm:pt>
    <dgm:pt modelId="{21E1F518-1190-4883-914B-1FB66E6D3A63}" type="pres">
      <dgm:prSet presAssocID="{E4D23657-D1E8-4B22-974B-8DC90813F51B}" presName="LShape" presStyleLbl="alignNode1" presStyleIdx="0" presStyleCnt="7"/>
      <dgm:spPr/>
    </dgm:pt>
    <dgm:pt modelId="{80B372F1-8EF3-4532-ACC6-E65E1D63ACA2}" type="pres">
      <dgm:prSet presAssocID="{E4D23657-D1E8-4B22-974B-8DC90813F51B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6139E-4627-4CCC-9299-5653D77ED24D}" type="pres">
      <dgm:prSet presAssocID="{E4D23657-D1E8-4B22-974B-8DC90813F51B}" presName="Triangle" presStyleLbl="alignNode1" presStyleIdx="1" presStyleCnt="7"/>
      <dgm:spPr/>
    </dgm:pt>
    <dgm:pt modelId="{780BC64D-2F67-498A-99F6-7EB28080D705}" type="pres">
      <dgm:prSet presAssocID="{529487B0-19AA-4AAC-8F83-CF2C113EB84D}" presName="sibTrans" presStyleCnt="0"/>
      <dgm:spPr/>
    </dgm:pt>
    <dgm:pt modelId="{68E230FA-2656-4C78-B827-58AFD214F445}" type="pres">
      <dgm:prSet presAssocID="{529487B0-19AA-4AAC-8F83-CF2C113EB84D}" presName="space" presStyleCnt="0"/>
      <dgm:spPr/>
    </dgm:pt>
    <dgm:pt modelId="{B07824BD-C1CB-4098-8E38-D3E1F721DF31}" type="pres">
      <dgm:prSet presAssocID="{EF034794-D109-40B6-8FA2-8971C3123AB6}" presName="composite" presStyleCnt="0"/>
      <dgm:spPr/>
    </dgm:pt>
    <dgm:pt modelId="{85769F8C-5820-4CB5-B01D-69A648973D8F}" type="pres">
      <dgm:prSet presAssocID="{EF034794-D109-40B6-8FA2-8971C3123AB6}" presName="LShape" presStyleLbl="alignNode1" presStyleIdx="2" presStyleCnt="7"/>
      <dgm:spPr/>
    </dgm:pt>
    <dgm:pt modelId="{18F7A15A-3ED1-4A32-B700-36B8D6BBE441}" type="pres">
      <dgm:prSet presAssocID="{EF034794-D109-40B6-8FA2-8971C3123AB6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2BEFC-1674-4E8D-98FF-DE4432BB887C}" type="pres">
      <dgm:prSet presAssocID="{EF034794-D109-40B6-8FA2-8971C3123AB6}" presName="Triangle" presStyleLbl="alignNode1" presStyleIdx="3" presStyleCnt="7"/>
      <dgm:spPr/>
    </dgm:pt>
    <dgm:pt modelId="{E26373E0-D095-405B-9F4A-CC7FBB5BEBD2}" type="pres">
      <dgm:prSet presAssocID="{CDDFC891-FC62-4131-A642-2D94388BCCE2}" presName="sibTrans" presStyleCnt="0"/>
      <dgm:spPr/>
    </dgm:pt>
    <dgm:pt modelId="{8B10941C-73F0-477C-9F3D-EB0A4525ACBE}" type="pres">
      <dgm:prSet presAssocID="{CDDFC891-FC62-4131-A642-2D94388BCCE2}" presName="space" presStyleCnt="0"/>
      <dgm:spPr/>
    </dgm:pt>
    <dgm:pt modelId="{DF2F85E9-6BAE-40EA-8F18-DAFCA3EFFB69}" type="pres">
      <dgm:prSet presAssocID="{15E11DBD-E9B5-4BCF-A56C-7AAE26CE30DC}" presName="composite" presStyleCnt="0"/>
      <dgm:spPr/>
    </dgm:pt>
    <dgm:pt modelId="{A5E67CF4-39ED-4CC8-A27F-E45EA5D3AC44}" type="pres">
      <dgm:prSet presAssocID="{15E11DBD-E9B5-4BCF-A56C-7AAE26CE30DC}" presName="LShape" presStyleLbl="alignNode1" presStyleIdx="4" presStyleCnt="7"/>
      <dgm:spPr/>
    </dgm:pt>
    <dgm:pt modelId="{F0124EB5-2136-46F3-B2F4-41A5196C24A0}" type="pres">
      <dgm:prSet presAssocID="{15E11DBD-E9B5-4BCF-A56C-7AAE26CE30DC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82CFA-3F05-41CB-A66C-3A904CCE06CE}" type="pres">
      <dgm:prSet presAssocID="{15E11DBD-E9B5-4BCF-A56C-7AAE26CE30DC}" presName="Triangle" presStyleLbl="alignNode1" presStyleIdx="5" presStyleCnt="7"/>
      <dgm:spPr/>
    </dgm:pt>
    <dgm:pt modelId="{F5574CB1-AC1C-4773-A4A7-C4CE14EF6374}" type="pres">
      <dgm:prSet presAssocID="{329BDEDB-415B-4AB3-B964-E819D0C56DBB}" presName="sibTrans" presStyleCnt="0"/>
      <dgm:spPr/>
    </dgm:pt>
    <dgm:pt modelId="{14FCF07D-F999-4928-B62C-1135C3080FD1}" type="pres">
      <dgm:prSet presAssocID="{329BDEDB-415B-4AB3-B964-E819D0C56DBB}" presName="space" presStyleCnt="0"/>
      <dgm:spPr/>
    </dgm:pt>
    <dgm:pt modelId="{2489F161-D1CF-4A3D-8E95-6382395DC25B}" type="pres">
      <dgm:prSet presAssocID="{778AA374-0E17-4AEA-8EB6-0C342D57D8D8}" presName="composite" presStyleCnt="0"/>
      <dgm:spPr/>
    </dgm:pt>
    <dgm:pt modelId="{06EAFCDC-2041-4C37-BE64-7627BAA16382}" type="pres">
      <dgm:prSet presAssocID="{778AA374-0E17-4AEA-8EB6-0C342D57D8D8}" presName="LShape" presStyleLbl="alignNode1" presStyleIdx="6" presStyleCnt="7"/>
      <dgm:spPr/>
    </dgm:pt>
    <dgm:pt modelId="{AFC6068B-131B-444D-AF53-A5A2A6DC9AE7}" type="pres">
      <dgm:prSet presAssocID="{778AA374-0E17-4AEA-8EB6-0C342D57D8D8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FF73C0-9BCD-436E-A85B-D6D7D322462C}" srcId="{41DDEAAE-DE55-45A3-A4F7-3874E0140D37}" destId="{EF034794-D109-40B6-8FA2-8971C3123AB6}" srcOrd="1" destOrd="0" parTransId="{64D09C75-3D44-4CEF-9459-5C91DB44A9EA}" sibTransId="{CDDFC891-FC62-4131-A642-2D94388BCCE2}"/>
    <dgm:cxn modelId="{5E0737F0-6DE4-4885-BC59-82E10D617E50}" srcId="{41DDEAAE-DE55-45A3-A4F7-3874E0140D37}" destId="{15E11DBD-E9B5-4BCF-A56C-7AAE26CE30DC}" srcOrd="2" destOrd="0" parTransId="{B7B43D5B-12E9-44B1-B818-4B50F6AD3C0A}" sibTransId="{329BDEDB-415B-4AB3-B964-E819D0C56DBB}"/>
    <dgm:cxn modelId="{144D3C17-9BB9-4853-A637-BAE8CE37705E}" type="presOf" srcId="{EF034794-D109-40B6-8FA2-8971C3123AB6}" destId="{18F7A15A-3ED1-4A32-B700-36B8D6BBE441}" srcOrd="0" destOrd="0" presId="urn:microsoft.com/office/officeart/2009/3/layout/StepUpProcess"/>
    <dgm:cxn modelId="{2607AFFA-E9F8-4160-9AE4-19F4DB2B71C9}" type="presOf" srcId="{41DDEAAE-DE55-45A3-A4F7-3874E0140D37}" destId="{EB3CB291-E23A-4667-A32E-A640A76557A1}" srcOrd="0" destOrd="0" presId="urn:microsoft.com/office/officeart/2009/3/layout/StepUpProcess"/>
    <dgm:cxn modelId="{686E8776-31B9-4547-B165-83B2470E83E1}" type="presOf" srcId="{778AA374-0E17-4AEA-8EB6-0C342D57D8D8}" destId="{AFC6068B-131B-444D-AF53-A5A2A6DC9AE7}" srcOrd="0" destOrd="0" presId="urn:microsoft.com/office/officeart/2009/3/layout/StepUpProcess"/>
    <dgm:cxn modelId="{6F55886F-2AC8-4F4F-B328-821CB3A2117B}" srcId="{41DDEAAE-DE55-45A3-A4F7-3874E0140D37}" destId="{778AA374-0E17-4AEA-8EB6-0C342D57D8D8}" srcOrd="3" destOrd="0" parTransId="{5E28F01D-9664-415C-A0CD-EBFDAB29426C}" sibTransId="{1A604594-E883-4DA9-8A2A-16DFACE8640A}"/>
    <dgm:cxn modelId="{99F95D8E-A851-4953-A3C5-9BF7753ED9FA}" srcId="{41DDEAAE-DE55-45A3-A4F7-3874E0140D37}" destId="{E4D23657-D1E8-4B22-974B-8DC90813F51B}" srcOrd="0" destOrd="0" parTransId="{89EF0911-2234-42D0-AEF3-7FADAFD12999}" sibTransId="{529487B0-19AA-4AAC-8F83-CF2C113EB84D}"/>
    <dgm:cxn modelId="{A98402AF-AFAB-470F-9C97-EF1C509D8499}" type="presOf" srcId="{15E11DBD-E9B5-4BCF-A56C-7AAE26CE30DC}" destId="{F0124EB5-2136-46F3-B2F4-41A5196C24A0}" srcOrd="0" destOrd="0" presId="urn:microsoft.com/office/officeart/2009/3/layout/StepUpProcess"/>
    <dgm:cxn modelId="{B9285067-C906-4FDE-AAAC-9EE99F7669E3}" type="presOf" srcId="{E4D23657-D1E8-4B22-974B-8DC90813F51B}" destId="{80B372F1-8EF3-4532-ACC6-E65E1D63ACA2}" srcOrd="0" destOrd="0" presId="urn:microsoft.com/office/officeart/2009/3/layout/StepUpProcess"/>
    <dgm:cxn modelId="{D3BFF791-8D8E-4FBF-9F59-1FB887121875}" type="presParOf" srcId="{EB3CB291-E23A-4667-A32E-A640A76557A1}" destId="{01035298-0CF7-4145-8EE2-24DBFEAF33BB}" srcOrd="0" destOrd="0" presId="urn:microsoft.com/office/officeart/2009/3/layout/StepUpProcess"/>
    <dgm:cxn modelId="{AFA2BCAD-2F0B-4C3E-86A6-55A260AD16B0}" type="presParOf" srcId="{01035298-0CF7-4145-8EE2-24DBFEAF33BB}" destId="{21E1F518-1190-4883-914B-1FB66E6D3A63}" srcOrd="0" destOrd="0" presId="urn:microsoft.com/office/officeart/2009/3/layout/StepUpProcess"/>
    <dgm:cxn modelId="{AF2B8620-9DC0-4A87-9014-D45C2D1F8B38}" type="presParOf" srcId="{01035298-0CF7-4145-8EE2-24DBFEAF33BB}" destId="{80B372F1-8EF3-4532-ACC6-E65E1D63ACA2}" srcOrd="1" destOrd="0" presId="urn:microsoft.com/office/officeart/2009/3/layout/StepUpProcess"/>
    <dgm:cxn modelId="{4AA5420E-C2A1-4D24-A1DA-DA9E7976427D}" type="presParOf" srcId="{01035298-0CF7-4145-8EE2-24DBFEAF33BB}" destId="{B746139E-4627-4CCC-9299-5653D77ED24D}" srcOrd="2" destOrd="0" presId="urn:microsoft.com/office/officeart/2009/3/layout/StepUpProcess"/>
    <dgm:cxn modelId="{C3204B2A-D9EE-439E-BA61-A2C860BFF519}" type="presParOf" srcId="{EB3CB291-E23A-4667-A32E-A640A76557A1}" destId="{780BC64D-2F67-498A-99F6-7EB28080D705}" srcOrd="1" destOrd="0" presId="urn:microsoft.com/office/officeart/2009/3/layout/StepUpProcess"/>
    <dgm:cxn modelId="{49AEC91A-7C1D-4222-94BA-4D738F2D6C79}" type="presParOf" srcId="{780BC64D-2F67-498A-99F6-7EB28080D705}" destId="{68E230FA-2656-4C78-B827-58AFD214F445}" srcOrd="0" destOrd="0" presId="urn:microsoft.com/office/officeart/2009/3/layout/StepUpProcess"/>
    <dgm:cxn modelId="{B3ADA2AF-BE62-4C22-84A1-F4C5043918A4}" type="presParOf" srcId="{EB3CB291-E23A-4667-A32E-A640A76557A1}" destId="{B07824BD-C1CB-4098-8E38-D3E1F721DF31}" srcOrd="2" destOrd="0" presId="urn:microsoft.com/office/officeart/2009/3/layout/StepUpProcess"/>
    <dgm:cxn modelId="{D55AC698-F4A8-404D-94F4-78DB0A0637AF}" type="presParOf" srcId="{B07824BD-C1CB-4098-8E38-D3E1F721DF31}" destId="{85769F8C-5820-4CB5-B01D-69A648973D8F}" srcOrd="0" destOrd="0" presId="urn:microsoft.com/office/officeart/2009/3/layout/StepUpProcess"/>
    <dgm:cxn modelId="{6DF3D3A6-F203-4587-9E47-85B7CF8CB3D6}" type="presParOf" srcId="{B07824BD-C1CB-4098-8E38-D3E1F721DF31}" destId="{18F7A15A-3ED1-4A32-B700-36B8D6BBE441}" srcOrd="1" destOrd="0" presId="urn:microsoft.com/office/officeart/2009/3/layout/StepUpProcess"/>
    <dgm:cxn modelId="{B0900791-DD10-486B-8501-E09AD6094101}" type="presParOf" srcId="{B07824BD-C1CB-4098-8E38-D3E1F721DF31}" destId="{F6F2BEFC-1674-4E8D-98FF-DE4432BB887C}" srcOrd="2" destOrd="0" presId="urn:microsoft.com/office/officeart/2009/3/layout/StepUpProcess"/>
    <dgm:cxn modelId="{3EE6A66E-230B-46C6-B833-F1FB7D9677BB}" type="presParOf" srcId="{EB3CB291-E23A-4667-A32E-A640A76557A1}" destId="{E26373E0-D095-405B-9F4A-CC7FBB5BEBD2}" srcOrd="3" destOrd="0" presId="urn:microsoft.com/office/officeart/2009/3/layout/StepUpProcess"/>
    <dgm:cxn modelId="{3C46AB4C-8FD6-4F18-89B0-206793A671D9}" type="presParOf" srcId="{E26373E0-D095-405B-9F4A-CC7FBB5BEBD2}" destId="{8B10941C-73F0-477C-9F3D-EB0A4525ACBE}" srcOrd="0" destOrd="0" presId="urn:microsoft.com/office/officeart/2009/3/layout/StepUpProcess"/>
    <dgm:cxn modelId="{BD02CC66-E7B8-4247-B83C-1E49E3A3190F}" type="presParOf" srcId="{EB3CB291-E23A-4667-A32E-A640A76557A1}" destId="{DF2F85E9-6BAE-40EA-8F18-DAFCA3EFFB69}" srcOrd="4" destOrd="0" presId="urn:microsoft.com/office/officeart/2009/3/layout/StepUpProcess"/>
    <dgm:cxn modelId="{73FD8DEB-3FA4-428D-8D3F-4FFB6F588D0C}" type="presParOf" srcId="{DF2F85E9-6BAE-40EA-8F18-DAFCA3EFFB69}" destId="{A5E67CF4-39ED-4CC8-A27F-E45EA5D3AC44}" srcOrd="0" destOrd="0" presId="urn:microsoft.com/office/officeart/2009/3/layout/StepUpProcess"/>
    <dgm:cxn modelId="{1D96201E-2684-4A2C-ABB0-E762F06034DB}" type="presParOf" srcId="{DF2F85E9-6BAE-40EA-8F18-DAFCA3EFFB69}" destId="{F0124EB5-2136-46F3-B2F4-41A5196C24A0}" srcOrd="1" destOrd="0" presId="urn:microsoft.com/office/officeart/2009/3/layout/StepUpProcess"/>
    <dgm:cxn modelId="{24606857-F5A8-4647-9106-43600BEA9834}" type="presParOf" srcId="{DF2F85E9-6BAE-40EA-8F18-DAFCA3EFFB69}" destId="{D5E82CFA-3F05-41CB-A66C-3A904CCE06CE}" srcOrd="2" destOrd="0" presId="urn:microsoft.com/office/officeart/2009/3/layout/StepUpProcess"/>
    <dgm:cxn modelId="{07D8BB63-7C45-4577-8989-CC9573B5B902}" type="presParOf" srcId="{EB3CB291-E23A-4667-A32E-A640A76557A1}" destId="{F5574CB1-AC1C-4773-A4A7-C4CE14EF6374}" srcOrd="5" destOrd="0" presId="urn:microsoft.com/office/officeart/2009/3/layout/StepUpProcess"/>
    <dgm:cxn modelId="{C4CA2C05-C5A2-47D3-932D-7D1B0EE24BEE}" type="presParOf" srcId="{F5574CB1-AC1C-4773-A4A7-C4CE14EF6374}" destId="{14FCF07D-F999-4928-B62C-1135C3080FD1}" srcOrd="0" destOrd="0" presId="urn:microsoft.com/office/officeart/2009/3/layout/StepUpProcess"/>
    <dgm:cxn modelId="{7F15FDE7-0796-409E-8E14-33BDA45130DC}" type="presParOf" srcId="{EB3CB291-E23A-4667-A32E-A640A76557A1}" destId="{2489F161-D1CF-4A3D-8E95-6382395DC25B}" srcOrd="6" destOrd="0" presId="urn:microsoft.com/office/officeart/2009/3/layout/StepUpProcess"/>
    <dgm:cxn modelId="{A311EB17-7B3B-4E73-8877-7EDCECD2CCA9}" type="presParOf" srcId="{2489F161-D1CF-4A3D-8E95-6382395DC25B}" destId="{06EAFCDC-2041-4C37-BE64-7627BAA16382}" srcOrd="0" destOrd="0" presId="urn:microsoft.com/office/officeart/2009/3/layout/StepUpProcess"/>
    <dgm:cxn modelId="{F054D3EE-12ED-41DF-BC28-75AFF24A2011}" type="presParOf" srcId="{2489F161-D1CF-4A3D-8E95-6382395DC25B}" destId="{AFC6068B-131B-444D-AF53-A5A2A6DC9A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E1F518-1190-4883-914B-1FB66E6D3A63}">
      <dsp:nvSpPr>
        <dsp:cNvPr id="0" name=""/>
        <dsp:cNvSpPr/>
      </dsp:nvSpPr>
      <dsp:spPr>
        <a:xfrm rot="5400000">
          <a:off x="1397013" y="1452712"/>
          <a:ext cx="1404719" cy="233742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B372F1-8EF3-4532-ACC6-E65E1D63ACA2}">
      <dsp:nvSpPr>
        <dsp:cNvPr id="0" name=""/>
        <dsp:cNvSpPr/>
      </dsp:nvSpPr>
      <dsp:spPr>
        <a:xfrm>
          <a:off x="1162531" y="2151098"/>
          <a:ext cx="2110237" cy="1849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rtlCol="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" sz="2800" kern="1200" dirty="0"/>
            <a:t>Город№1 </a:t>
          </a:r>
          <a:r>
            <a:rPr lang="en-US" sz="2800" kern="1200" dirty="0"/>
            <a:t/>
          </a:r>
          <a:br>
            <a:rPr lang="en-US" sz="2800" kern="1200" dirty="0"/>
          </a:br>
          <a:r>
            <a:rPr lang="ru-RU" sz="2800" kern="1200" dirty="0"/>
            <a:t>Друзья светофора.</a:t>
          </a:r>
          <a:endParaRPr lang="en-US" sz="2800" kern="1200" dirty="0"/>
        </a:p>
      </dsp:txBody>
      <dsp:txXfrm>
        <a:off x="1162531" y="2151098"/>
        <a:ext cx="2110237" cy="1849746"/>
      </dsp:txXfrm>
    </dsp:sp>
    <dsp:sp modelId="{B746139E-4627-4CCC-9299-5653D77ED24D}">
      <dsp:nvSpPr>
        <dsp:cNvPr id="0" name=""/>
        <dsp:cNvSpPr/>
      </dsp:nvSpPr>
      <dsp:spPr>
        <a:xfrm>
          <a:off x="2874610" y="1280629"/>
          <a:ext cx="398158" cy="398158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769F8C-5820-4CB5-B01D-69A648973D8F}">
      <dsp:nvSpPr>
        <dsp:cNvPr id="0" name=""/>
        <dsp:cNvSpPr/>
      </dsp:nvSpPr>
      <dsp:spPr>
        <a:xfrm rot="5400000">
          <a:off x="3980356" y="813462"/>
          <a:ext cx="1404719" cy="233742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F7A15A-3ED1-4A32-B700-36B8D6BBE441}">
      <dsp:nvSpPr>
        <dsp:cNvPr id="0" name=""/>
        <dsp:cNvSpPr/>
      </dsp:nvSpPr>
      <dsp:spPr>
        <a:xfrm>
          <a:off x="3745873" y="1511847"/>
          <a:ext cx="2110237" cy="1849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rtlCol="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Город№2</a:t>
          </a:r>
          <a:r>
            <a:rPr lang="en-US" sz="2800" kern="1200" dirty="0"/>
            <a:t/>
          </a:r>
          <a:br>
            <a:rPr lang="en-US" sz="2800" kern="1200" dirty="0"/>
          </a:br>
          <a:r>
            <a:rPr lang="ru-RU" sz="2800" kern="1200" dirty="0"/>
            <a:t>Служба 01</a:t>
          </a:r>
        </a:p>
      </dsp:txBody>
      <dsp:txXfrm>
        <a:off x="3745873" y="1511847"/>
        <a:ext cx="2110237" cy="1849746"/>
      </dsp:txXfrm>
    </dsp:sp>
    <dsp:sp modelId="{F6F2BEFC-1674-4E8D-98FF-DE4432BB887C}">
      <dsp:nvSpPr>
        <dsp:cNvPr id="0" name=""/>
        <dsp:cNvSpPr/>
      </dsp:nvSpPr>
      <dsp:spPr>
        <a:xfrm>
          <a:off x="5457953" y="641378"/>
          <a:ext cx="398158" cy="398158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E67CF4-39ED-4CC8-A27F-E45EA5D3AC44}">
      <dsp:nvSpPr>
        <dsp:cNvPr id="0" name=""/>
        <dsp:cNvSpPr/>
      </dsp:nvSpPr>
      <dsp:spPr>
        <a:xfrm rot="5400000">
          <a:off x="6563699" y="174211"/>
          <a:ext cx="1404719" cy="233742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124EB5-2136-46F3-B2F4-41A5196C24A0}">
      <dsp:nvSpPr>
        <dsp:cNvPr id="0" name=""/>
        <dsp:cNvSpPr/>
      </dsp:nvSpPr>
      <dsp:spPr>
        <a:xfrm>
          <a:off x="6329216" y="872596"/>
          <a:ext cx="2110237" cy="1849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rtlCol="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Город№3</a:t>
          </a:r>
          <a:r>
            <a:rPr lang="en-US" sz="2800" kern="1200" dirty="0"/>
            <a:t/>
          </a:r>
          <a:br>
            <a:rPr lang="en-US" sz="2800" kern="1200" dirty="0"/>
          </a:br>
          <a:r>
            <a:rPr lang="ru-RU" sz="2800" kern="1200" dirty="0"/>
            <a:t>Скорая помощь</a:t>
          </a:r>
          <a:endParaRPr lang="ru" sz="2800" kern="1200" dirty="0"/>
        </a:p>
      </dsp:txBody>
      <dsp:txXfrm>
        <a:off x="6329216" y="872596"/>
        <a:ext cx="2110237" cy="1849746"/>
      </dsp:txXfrm>
    </dsp:sp>
    <dsp:sp modelId="{D5E82CFA-3F05-41CB-A66C-3A904CCE06CE}">
      <dsp:nvSpPr>
        <dsp:cNvPr id="0" name=""/>
        <dsp:cNvSpPr/>
      </dsp:nvSpPr>
      <dsp:spPr>
        <a:xfrm>
          <a:off x="8041296" y="2127"/>
          <a:ext cx="398158" cy="398158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EAFCDC-2041-4C37-BE64-7627BAA16382}">
      <dsp:nvSpPr>
        <dsp:cNvPr id="0" name=""/>
        <dsp:cNvSpPr/>
      </dsp:nvSpPr>
      <dsp:spPr>
        <a:xfrm rot="5400000">
          <a:off x="9147042" y="-465039"/>
          <a:ext cx="1404719" cy="2337421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C6068B-131B-444D-AF53-A5A2A6DC9AE7}">
      <dsp:nvSpPr>
        <dsp:cNvPr id="0" name=""/>
        <dsp:cNvSpPr/>
      </dsp:nvSpPr>
      <dsp:spPr>
        <a:xfrm>
          <a:off x="8912559" y="233346"/>
          <a:ext cx="2110237" cy="1849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rtlCol="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Город№4</a:t>
          </a:r>
          <a:r>
            <a:rPr lang="en-US" sz="2800" kern="1200" dirty="0"/>
            <a:t/>
          </a:r>
          <a:br>
            <a:rPr lang="en-US" sz="2800" kern="1200" dirty="0"/>
          </a:br>
          <a:r>
            <a:rPr lang="ru-RU" sz="2800" kern="1200" dirty="0"/>
            <a:t>Один дома</a:t>
          </a:r>
          <a:endParaRPr lang="ru" sz="2800" kern="1200" dirty="0"/>
        </a:p>
      </dsp:txBody>
      <dsp:txXfrm>
        <a:off x="8912559" y="233346"/>
        <a:ext cx="2110237" cy="18497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pPr rtl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образ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en-US" smtClean="0"/>
              <a:pPr rtl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dirty="0"/>
              <a:t>Город безопасного детства</a:t>
            </a:r>
            <a:br>
              <a:rPr lang="ru-RU" dirty="0"/>
            </a:b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C789E9-9092-4233-8F73-58E17AAC1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013" y="1219200"/>
            <a:ext cx="6400801" cy="1020417"/>
          </a:xfrm>
        </p:spPr>
        <p:txBody>
          <a:bodyPr>
            <a:normAutofit/>
          </a:bodyPr>
          <a:lstStyle/>
          <a:p>
            <a:r>
              <a:rPr lang="ru-RU" sz="5400" dirty="0"/>
              <a:t>Скорая помощь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8EF5DDE-B49D-4C48-BDDC-A35FC36110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22" y="2107096"/>
            <a:ext cx="5883966" cy="3896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99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102D386-4E89-446D-B537-91092D859F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1851" cy="33672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7CDA803-EA7E-46EF-B732-22B1CFBC4A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851" y="0"/>
            <a:ext cx="4209096" cy="33672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E405F6A-984F-43C9-A185-2DFD319BA6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47" y="-1"/>
            <a:ext cx="2705662" cy="336727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F14EC42-AC1A-4F68-AC75-B53553039B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726" y="0"/>
            <a:ext cx="2705662" cy="3429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2A80CA7-42E4-43C0-8EBE-C923A69452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67276"/>
            <a:ext cx="5499652" cy="349072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20977ACC-B7EB-4453-8C1F-0EB85010AC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651" y="3367276"/>
            <a:ext cx="6644029" cy="349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7B2F72-A66E-4180-8FD1-44810E0CA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013" y="914401"/>
            <a:ext cx="6400801" cy="914400"/>
          </a:xfrm>
        </p:spPr>
        <p:txBody>
          <a:bodyPr>
            <a:normAutofit/>
          </a:bodyPr>
          <a:lstStyle/>
          <a:p>
            <a:r>
              <a:rPr lang="ru-RU" sz="5400" dirty="0"/>
              <a:t>Один дома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0490B81-7C88-49B5-996D-7A29409143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D6CDED7-AB87-4648-A39A-056ABF63C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010" y="1828801"/>
            <a:ext cx="6534911" cy="433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4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4D7EF85-249F-4F08-BA8A-C03B737A1E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27374" cy="36443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DB8A273-1720-422E-8713-666DE01EAA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74" y="-1"/>
            <a:ext cx="6864626" cy="364434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F167786-0809-4AC4-93AE-21E3F4FBB2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644346"/>
            <a:ext cx="9144000" cy="321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2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23F60FC-53AA-4E17-A397-96BDF7FCF445}"/>
              </a:ext>
            </a:extLst>
          </p:cNvPr>
          <p:cNvSpPr txBox="1"/>
          <p:nvPr/>
        </p:nvSpPr>
        <p:spPr>
          <a:xfrm>
            <a:off x="1669774" y="477078"/>
            <a:ext cx="86404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Электричество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4DFD4BE-8335-4696-8CC6-051783F099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00" y="1400408"/>
            <a:ext cx="9602800" cy="545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2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359F1F3-5D86-4E54-AEC2-D72F8131C4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302" y="454384"/>
            <a:ext cx="5699760" cy="563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16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ru" sz="6000" dirty="0"/>
              <a:t>Цель</a:t>
            </a:r>
            <a:endParaRPr lang="en-US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45720" indent="0">
              <a:buNone/>
            </a:pPr>
            <a:r>
              <a:rPr lang="ru-RU" dirty="0"/>
              <a:t>Углублять и повторять знания о правилах безопасного поведения;  способствовать овладению правилами  безопасности жизни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22852"/>
          </a:xfrm>
        </p:spPr>
        <p:txBody>
          <a:bodyPr rtlCol="0"/>
          <a:lstStyle/>
          <a:p>
            <a:pPr algn="ctr" rtl="0"/>
            <a:r>
              <a:rPr lang="ru" dirty="0"/>
              <a:t>Наши города</a:t>
            </a:r>
          </a:p>
        </p:txBody>
      </p:sp>
      <p:graphicFrame>
        <p:nvGraphicFramePr>
          <p:cNvPr id="15" name="Объект 14" descr="Схема восходящего процесса: показаны пять этапов по возрастанию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3163663"/>
              </p:ext>
            </p:extLst>
          </p:nvPr>
        </p:nvGraphicFramePr>
        <p:xfrm>
          <a:off x="238539" y="927652"/>
          <a:ext cx="11953460" cy="4002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2506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1152771"/>
          </a:xfrm>
        </p:spPr>
        <p:txBody>
          <a:bodyPr rtlCol="0"/>
          <a:lstStyle/>
          <a:p>
            <a:pPr rtl="0"/>
            <a:r>
              <a:rPr lang="ru" dirty="0"/>
              <a:t>Друзья светофора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1C97F34-E550-4B9C-9014-08D0F4A59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625" y="2757556"/>
            <a:ext cx="4612999" cy="410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68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1647853-6152-4BFE-97DD-BF1FD554021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3" b="3963"/>
          <a:stretch>
            <a:fillRect/>
          </a:stretch>
        </p:blipFill>
        <p:spPr>
          <a:xfrm>
            <a:off x="1311965" y="543339"/>
            <a:ext cx="6851374" cy="4757531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36FC356-CFD7-4AA4-A2CB-DE1FEBE8D9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965" y="543338"/>
            <a:ext cx="6950765" cy="47575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FF1A147-FDC4-4F7C-9D18-1C269D16A6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965" y="543337"/>
            <a:ext cx="7050157" cy="47575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8DF90D9-5586-4228-BCB0-729C07B1C3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964" y="543336"/>
            <a:ext cx="7050157" cy="487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2D3707-E343-45A0-B86C-2F937AE98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748" y="0"/>
            <a:ext cx="6294936" cy="614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3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D7FA10A-5E9C-475D-AF94-03DEF6B98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7678" cy="14676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76AD40F-03D9-49D5-A5BC-883EDD7B1C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7679"/>
            <a:ext cx="1464779" cy="13020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53AE432-61D7-4DF6-8B8C-7E411E4441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9705"/>
            <a:ext cx="1467678" cy="146767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3752E07-BDB7-4337-86CD-21EF8A1102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503" y="53919"/>
            <a:ext cx="1446792" cy="14121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C8B31DE-9A42-4190-AE9C-1D8EFA673D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21" y="1709274"/>
            <a:ext cx="1446791" cy="130202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D855BB4-BBEB-485A-B976-9A0C8D7CF0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721" y="3011302"/>
            <a:ext cx="1446791" cy="122608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767CB82-8EAB-4CA5-BA92-0C419CDB41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685" y="53919"/>
            <a:ext cx="1620546" cy="146767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A1255AE-3CC6-4982-AD3F-17B649554AF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685" y="1466096"/>
            <a:ext cx="1620546" cy="154520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80B8DCDD-1A11-4A06-86C4-EC6D94E1D3C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441" y="3011301"/>
            <a:ext cx="1580789" cy="122608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2DDD018-C070-492E-B2DF-B9AE39D7EF37}"/>
              </a:ext>
            </a:extLst>
          </p:cNvPr>
          <p:cNvSpPr txBox="1"/>
          <p:nvPr/>
        </p:nvSpPr>
        <p:spPr>
          <a:xfrm>
            <a:off x="1503654" y="1934026"/>
            <a:ext cx="1656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Въезд запрещен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599943B-40EE-448A-857D-8765DF795E3B}"/>
              </a:ext>
            </a:extLst>
          </p:cNvPr>
          <p:cNvSpPr txBox="1"/>
          <p:nvPr/>
        </p:nvSpPr>
        <p:spPr>
          <a:xfrm>
            <a:off x="1503654" y="457921"/>
            <a:ext cx="2193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Велосипедная дорожка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B7FC656-2A3D-4327-B0EB-BEA9683C7603}"/>
              </a:ext>
            </a:extLst>
          </p:cNvPr>
          <p:cNvSpPr txBox="1"/>
          <p:nvPr/>
        </p:nvSpPr>
        <p:spPr>
          <a:xfrm>
            <a:off x="1598076" y="3316394"/>
            <a:ext cx="1467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Осторожно дети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270BAD3-BA7B-43D6-9DBF-F2B98EE105DA}"/>
              </a:ext>
            </a:extLst>
          </p:cNvPr>
          <p:cNvSpPr txBox="1"/>
          <p:nvPr/>
        </p:nvSpPr>
        <p:spPr>
          <a:xfrm>
            <a:off x="5001587" y="436841"/>
            <a:ext cx="156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Пешеходный переход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A510FB4-DCB4-4BD6-944B-3334B961A0D3}"/>
              </a:ext>
            </a:extLst>
          </p:cNvPr>
          <p:cNvSpPr txBox="1"/>
          <p:nvPr/>
        </p:nvSpPr>
        <p:spPr>
          <a:xfrm>
            <a:off x="8818376" y="3301176"/>
            <a:ext cx="1562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Ограничение скорости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FC6BF294-43E6-440E-9D47-5FFB44D812B0}"/>
              </a:ext>
            </a:extLst>
          </p:cNvPr>
          <p:cNvSpPr txBox="1"/>
          <p:nvPr/>
        </p:nvSpPr>
        <p:spPr>
          <a:xfrm>
            <a:off x="5001587" y="3454893"/>
            <a:ext cx="2020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Светофор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D706BCF-8075-4DDC-A671-E3B82148FC7D}"/>
              </a:ext>
            </a:extLst>
          </p:cNvPr>
          <p:cNvSpPr txBox="1"/>
          <p:nvPr/>
        </p:nvSpPr>
        <p:spPr>
          <a:xfrm>
            <a:off x="8950908" y="464592"/>
            <a:ext cx="1620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Автобусная остановка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D41154BD-53D8-48F1-BF63-DAC4958EC0D2}"/>
              </a:ext>
            </a:extLst>
          </p:cNvPr>
          <p:cNvSpPr txBox="1"/>
          <p:nvPr/>
        </p:nvSpPr>
        <p:spPr>
          <a:xfrm>
            <a:off x="8818376" y="1777034"/>
            <a:ext cx="1620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Движение мотоциклов запрещено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30355405-EEF5-4F42-AE90-9048E645A91F}"/>
              </a:ext>
            </a:extLst>
          </p:cNvPr>
          <p:cNvSpPr txBox="1"/>
          <p:nvPr/>
        </p:nvSpPr>
        <p:spPr>
          <a:xfrm>
            <a:off x="5001587" y="1928121"/>
            <a:ext cx="1467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Движение пешеходов запрещено</a:t>
            </a:r>
          </a:p>
        </p:txBody>
      </p:sp>
    </p:spTree>
    <p:extLst>
      <p:ext uri="{BB962C8B-B14F-4D97-AF65-F5344CB8AC3E}">
        <p14:creationId xmlns:p14="http://schemas.microsoft.com/office/powerpoint/2010/main" val="65610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30" grpId="0"/>
      <p:bldP spid="31" grpId="0"/>
      <p:bldP spid="32" grpId="0"/>
      <p:bldP spid="33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006BF1-A11E-4FDC-8694-7435E653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013" y="901148"/>
            <a:ext cx="6400801" cy="821635"/>
          </a:xfrm>
        </p:spPr>
        <p:txBody>
          <a:bodyPr/>
          <a:lstStyle/>
          <a:p>
            <a:r>
              <a:rPr lang="ru-RU" dirty="0"/>
              <a:t>Служба 01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AB2CA1-2150-44A8-A623-CA8F50BCE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6C491BD-C527-4E4D-8380-47631FA15D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010" y="1722783"/>
            <a:ext cx="6400801" cy="439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01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83" y="304800"/>
            <a:ext cx="11077230" cy="1200416"/>
          </a:xfrm>
        </p:spPr>
        <p:txBody>
          <a:bodyPr rtlCol="0">
            <a:normAutofit/>
          </a:bodyPr>
          <a:lstStyle/>
          <a:p>
            <a:pPr algn="ctr" rtl="0"/>
            <a:r>
              <a:rPr lang="ru" sz="5400" dirty="0"/>
              <a:t>Р О Ж П А В К Л Е Ш 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FA41AD5-DF6F-4D47-B000-FE644430E14F}"/>
              </a:ext>
            </a:extLst>
          </p:cNvPr>
          <p:cNvSpPr txBox="1"/>
          <p:nvPr/>
        </p:nvSpPr>
        <p:spPr>
          <a:xfrm>
            <a:off x="1974574" y="3429000"/>
            <a:ext cx="8097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ПОЖАР В ШКОЛЕ</a:t>
            </a:r>
          </a:p>
        </p:txBody>
      </p:sp>
    </p:spTree>
    <p:extLst>
      <p:ext uri="{BB962C8B-B14F-4D97-AF65-F5344CB8AC3E}">
        <p14:creationId xmlns:p14="http://schemas.microsoft.com/office/powerpoint/2010/main" val="335294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учебной презентации с играющими детьми (рисованные картинки, широкоэкранный формат)</Template>
  <TotalTime>160</TotalTime>
  <Words>76</Words>
  <Application>Microsoft Office PowerPoint</Application>
  <PresentationFormat>Произвольный</PresentationFormat>
  <Paragraphs>26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Играющие дети 16 х 9</vt:lpstr>
      <vt:lpstr>Город безопасного детства </vt:lpstr>
      <vt:lpstr>Цель</vt:lpstr>
      <vt:lpstr>Наши города</vt:lpstr>
      <vt:lpstr>Друзья светофора</vt:lpstr>
      <vt:lpstr>Презентация PowerPoint</vt:lpstr>
      <vt:lpstr>Презентация PowerPoint</vt:lpstr>
      <vt:lpstr>Презентация PowerPoint</vt:lpstr>
      <vt:lpstr>Служба 01</vt:lpstr>
      <vt:lpstr>Р О Ж П А В К Л Е Ш О</vt:lpstr>
      <vt:lpstr>Скорая помощь</vt:lpstr>
      <vt:lpstr>Презентация PowerPoint</vt:lpstr>
      <vt:lpstr>Один дома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безопасного детства </dc:title>
  <dc:creator>XE</dc:creator>
  <cp:lastModifiedBy>Ирина</cp:lastModifiedBy>
  <cp:revision>5</cp:revision>
  <dcterms:created xsi:type="dcterms:W3CDTF">2022-03-14T10:44:18Z</dcterms:created>
  <dcterms:modified xsi:type="dcterms:W3CDTF">2022-03-16T05:40:59Z</dcterms:modified>
</cp:coreProperties>
</file>