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DD7E9-8D51-4C6A-89B2-E6738584E536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BC7A2-B24D-4E09-A6AE-33C48924B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844824"/>
            <a:ext cx="466172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Кому что?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2708920"/>
            <a:ext cx="1440160" cy="1440160"/>
          </a:xfrm>
          <a:prstGeom prst="rect">
            <a:avLst/>
          </a:prstGeom>
        </p:spPr>
      </p:pic>
      <p:pic>
        <p:nvPicPr>
          <p:cNvPr id="5" name="Рисунок 4" descr="т4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4653136"/>
            <a:ext cx="2876550" cy="1590675"/>
          </a:xfrm>
          <a:prstGeom prst="rect">
            <a:avLst/>
          </a:prstGeom>
        </p:spPr>
      </p:pic>
      <p:pic>
        <p:nvPicPr>
          <p:cNvPr id="1026" name="Picture 2" descr="C:\Users\User\Desktop\DSC0713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293096"/>
            <a:ext cx="1869868" cy="1872208"/>
          </a:xfrm>
          <a:prstGeom prst="rect">
            <a:avLst/>
          </a:prstGeom>
          <a:noFill/>
        </p:spPr>
      </p:pic>
      <p:pic>
        <p:nvPicPr>
          <p:cNvPr id="1027" name="Picture 3" descr="C:\Users\User\Desktop\Без названия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764704"/>
            <a:ext cx="3686175" cy="1238250"/>
          </a:xfrm>
          <a:prstGeom prst="rect">
            <a:avLst/>
          </a:prstGeom>
          <a:noFill/>
        </p:spPr>
      </p:pic>
      <p:pic>
        <p:nvPicPr>
          <p:cNvPr id="6" name="Рисунок 5" descr="military-navy-ship-isolated-on-white-background_104337-533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88640"/>
            <a:ext cx="3884290" cy="2598275"/>
          </a:xfrm>
          <a:prstGeom prst="rect">
            <a:avLst/>
          </a:prstGeom>
        </p:spPr>
      </p:pic>
      <p:pic>
        <p:nvPicPr>
          <p:cNvPr id="7" name="Рисунок 6" descr="av06_190419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2204864"/>
            <a:ext cx="2160240" cy="1333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3469E-6 L 0.00798 0.16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346E-6 L -0.00764 -0.608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958E-6 L -0.30711 -0.241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2022-05-01T12:22:45Z</dcterms:created>
  <dcterms:modified xsi:type="dcterms:W3CDTF">2022-05-02T05:40:29Z</dcterms:modified>
</cp:coreProperties>
</file>