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1" r:id="rId6"/>
    <p:sldId id="264" r:id="rId7"/>
    <p:sldId id="261" r:id="rId8"/>
    <p:sldId id="262" r:id="rId9"/>
    <p:sldId id="265" r:id="rId10"/>
    <p:sldId id="266" r:id="rId11"/>
    <p:sldId id="263" r:id="rId12"/>
    <p:sldId id="260" r:id="rId13"/>
    <p:sldId id="268" r:id="rId14"/>
    <p:sldId id="272" r:id="rId15"/>
    <p:sldId id="270" r:id="rId16"/>
    <p:sldId id="273" r:id="rId17"/>
    <p:sldId id="269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A31F6D-7F5D-451A-92BC-8F102538D2E7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033019-FD72-47E2-BA43-489017C657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57290" y="1214422"/>
            <a:ext cx="642942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проект 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« Выбор за тобой 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428604"/>
            <a:ext cx="6776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«Средняя общеобразовательная школа» с.Летка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C:\Users\Я\Documents\11 а класс зеленая россия\Новая папка\DSC02281.JPG"/>
          <p:cNvPicPr/>
          <p:nvPr/>
        </p:nvPicPr>
        <p:blipFill>
          <a:blip r:embed="rId2" cstate="print"/>
          <a:srcRect l="5581" t="17422" r="2149" b="5676"/>
          <a:stretch>
            <a:fillRect/>
          </a:stretch>
        </p:blipFill>
        <p:spPr bwMode="auto">
          <a:xfrm>
            <a:off x="2000232" y="2786058"/>
            <a:ext cx="5143536" cy="3714454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C:\Users\Я\Desktop\iJq5Ypr77t0.jpg"/>
          <p:cNvPicPr/>
          <p:nvPr/>
        </p:nvPicPr>
        <p:blipFill>
          <a:blip r:embed="rId3"/>
          <a:srcRect l="32250" r="35622" b="64995"/>
          <a:stretch>
            <a:fillRect/>
          </a:stretch>
        </p:blipFill>
        <p:spPr bwMode="auto">
          <a:xfrm>
            <a:off x="7215206" y="5500702"/>
            <a:ext cx="1785918" cy="119018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 настоящее время каждый человек должен быть экологически образован и экологически культурен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C:\Users\Я\Desktop\yju5Qw7CyI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068956" cy="3357586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Picture 3" descr="C:\Users\Я\Desktop\_C1OsSg8I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286124"/>
            <a:ext cx="3071813" cy="3292475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857752" y="1428736"/>
            <a:ext cx="340606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Посадили мы березки,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Веселей расти, березка.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Всем на радость,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Нам на славу!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каждым годом расцветай,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Шум зеленый поднимай.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6942" y="3286124"/>
            <a:ext cx="306705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Березка модница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лесная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Часто свой наряд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меняет: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шубке белой – зимой,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Вся в сережках –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весной,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Сарафан зеленый –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летом,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день осенний – в плащ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одета.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(И.Семенова)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Чувство любви в природе формируется через  восприятие мира природы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5" descr="C:\Users\Я\Desktop\ZU-W3q5kxP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7625465" cy="5000660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При взаимодействии с окружающей средой расширяется кругозор, воспитываются нравственные и волевые качества, такие как дружба, взаимопомощь и коллективизм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C:\Users\Я\Documents\11 а класс зеленая россия\Новая папка\DSC02282.JPG"/>
          <p:cNvPicPr>
            <a:picLocks noGrp="1"/>
          </p:cNvPicPr>
          <p:nvPr>
            <p:ph idx="1"/>
          </p:nvPr>
        </p:nvPicPr>
        <p:blipFill>
          <a:blip r:embed="rId2" cstate="print"/>
          <a:srcRect l="4691" r="3969" b="15201"/>
          <a:stretch>
            <a:fillRect/>
          </a:stretch>
        </p:blipFill>
        <p:spPr bwMode="auto">
          <a:xfrm>
            <a:off x="1000100" y="1600200"/>
            <a:ext cx="7143800" cy="5043510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5429256" y="3929066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Воспитывается любовь к прекрасному, природе, родному селу и школе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Я\Documents\11 а класс зеленая россия\Новая папка\DSC022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5442" b="23810"/>
          <a:stretch>
            <a:fillRect/>
          </a:stretch>
        </p:blipFill>
        <p:spPr bwMode="auto">
          <a:xfrm>
            <a:off x="214282" y="1071546"/>
            <a:ext cx="5116059" cy="2714644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C:\Users\Я\Documents\11 а класс зеленая россия\Новая папка\DSC0228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928670"/>
            <a:ext cx="3628633" cy="2687047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C:\Users\Я\Documents\11 а класс зеленая россия\Новая папка\DSC02286.JPG"/>
          <p:cNvPicPr/>
          <p:nvPr/>
        </p:nvPicPr>
        <p:blipFill>
          <a:blip r:embed="rId4" cstate="print"/>
          <a:srcRect t="8831" r="28493" b="23306"/>
          <a:stretch>
            <a:fillRect/>
          </a:stretch>
        </p:blipFill>
        <p:spPr bwMode="auto">
          <a:xfrm>
            <a:off x="4714876" y="3643314"/>
            <a:ext cx="4246128" cy="3019646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3786190"/>
            <a:ext cx="2857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Давайте, ребята,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Везде, где живем,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Деревья посадим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Сады разведем!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Нас много ребят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Пусть каждый из нас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Хоть кустик для школы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Посадит сейчас!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РОЕКТ2\SAM_067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214290"/>
            <a:ext cx="3871917" cy="3000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ПРОЕКТ2\SAM_066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3429000"/>
            <a:ext cx="3955310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0" y="1142984"/>
            <a:ext cx="53578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Школа - один из культурных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центров нашего села. Сделаем его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уютным и привлекательным!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Одним из главных составляющих в создании красивого и уютного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школьного двора является озеленение.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Цветочницы, клумбы, растения и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деревья, правильно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подобранные и высаженные,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придадут неповторимый и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запоминающийся вид пришкольной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территории, облагородят двор школы.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РОЕКТ2\SAM_067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071810"/>
            <a:ext cx="4071966" cy="3143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ПРОЕКТ2\SAM_066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071810"/>
            <a:ext cx="4446647" cy="31432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85786" y="928670"/>
            <a:ext cx="76817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Если бы каждый человек на клочке земли своем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сделал все, что он может,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Как прекрасна была бы Земля наша.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А. П. Чехов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-287" r="12379"/>
          <a:stretch/>
        </p:blipFill>
        <p:spPr bwMode="auto">
          <a:xfrm>
            <a:off x="2214546" y="285728"/>
            <a:ext cx="5214974" cy="2711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pic>
        <p:nvPicPr>
          <p:cNvPr id="5" name="Рисунок 4" descr="F:\IMG_40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071810"/>
            <a:ext cx="42862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3429000"/>
            <a:ext cx="440236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 школьный двор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так хорош и прекрасен,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нём яркие клумбы,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дорожки вокруг.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 школьный двор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цветами украшен,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 создан трудами детских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рук.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Мы – защитники природы,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Только вместе, только дружно,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Помогать природе нужно!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C:\Users\Я\Documents\11 а класс зеленая россия\Новая папка\DSC0229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715172" cy="5214974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1000108"/>
            <a:ext cx="68580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Помните, взрослые, помните дети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Мы родились на прекрасной планете.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Чтоб красоту на века сохранить,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Надо природу беречь и любить!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Давайте посадим побольше деревьев, 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Пусть радуют глаз и в душе веселей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Ведь школа – наш дом родной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Относиться мы  к ней будем добрей.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714356"/>
            <a:ext cx="77153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Проект  </a:t>
            </a:r>
            <a:r>
              <a:rPr lang="ru-RU" sz="2000" b="1" dirty="0" smtClean="0">
                <a:solidFill>
                  <a:srgbClr val="FF0000"/>
                </a:solidFill>
              </a:rPr>
              <a:t>« Выбор за тобой», посвященный благоустройству  школьной территории для создания  привлекательного  внешнего вида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Участники проекта  -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учащиеся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11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класса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Автор проекта </a:t>
            </a:r>
            <a:r>
              <a:rPr lang="ru-RU" sz="2000" b="1" dirty="0" smtClean="0">
                <a:solidFill>
                  <a:srgbClr val="FF0000"/>
                </a:solidFill>
              </a:rPr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-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учитель химии , педагог дополнительного образования   Жигалова Наталья      Геннадьевна</a:t>
            </a:r>
          </a:p>
          <a:p>
            <a:endParaRPr lang="ru-RU" b="1" dirty="0"/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Тип проекта :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Т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ворческий; 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Среднесрочный;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Групповой.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4143380"/>
            <a:ext cx="83281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–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привлечь учащихся к озеленению школьной территории для создания 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комфортных условий 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Задачи : 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Улучшить экологическую обстановку возле школы;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Воспитать трудолюбие, бережное отношение к природе, любовь к школе;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Создать красивое  и экологически привлекательное место  возле школы;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Развить проектно-исследовательскую деятельность.</a:t>
            </a:r>
          </a:p>
          <a:p>
            <a:pPr marL="342900" indent="-342900">
              <a:buAutoNum type="arabicPeriod"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Актуальность темы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948690"/>
            <a:ext cx="871543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нашем селе открыли новую школу. Школьная территория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занимает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площадь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40524  м</a:t>
            </a:r>
            <a:r>
              <a:rPr lang="ru-RU" b="1" baseline="300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, из них 300 м</a:t>
            </a:r>
            <a:r>
              <a:rPr lang="ru-RU" b="1" baseline="30000" dirty="0" smtClean="0">
                <a:solidFill>
                  <a:schemeClr val="accent6">
                    <a:lumMod val="50000"/>
                  </a:schemeClr>
                </a:solidFill>
              </a:rPr>
              <a:t>2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- опытная зона, которую необходимо озеленить.  Проект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озеленения  школьного двора позволяет не только закрепить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практике теоретические знания учащихся о роли зеленых растений,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об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их экологических особенностях и улучшить качество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образовательной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среды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Данный проект помогает учащимся проявить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свою творческую, самим построить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межличностные отношения в малых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рабочих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группах, испытать ощущения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эмоционального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удовлетворения и самореализации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том числе чувства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ответственности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 уважения к результатам как собственного,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так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 чужого труда.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Немаловажную роль играет совместная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деятельность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педагогов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учеников 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родителей.   У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родителей появляется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возможность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наблюдать своего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ребёнка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во время социального становления как личности в обществе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Тесное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сотрудничество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педагогов 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родителей 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повышает положительный имидж школы.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Красивый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участок у школы вызывает положительные эмоции, поднимает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настроение.  Крупные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деревья и кустарники стоит использовать и для защиты спортивной площадки от ультрафиолетовых лучей и жаркого солнца, особенно, если на ней установлено спортивное или игровое оборудование.  Добавить зеленые насаждения, создающие теневое укрытие для игроков и зрителей, рекомендуется и в зоны баскетбольной и волейбольной площадок.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Этапы  проекта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357298"/>
            <a:ext cx="878349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этап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– погружение в проблему  (формулировка проблемы, цели, задачи);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 этап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– организация деятельности (планирование работы, разбивка 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на группы и распределение  ролей в группе, выбор формы и способы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представления информации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 этап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– осуществление деятельности (поиск, сбор и структурирование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необходимой информации, подготовка презентации );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 этап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- презентация, самоанализ и самооценка результатов.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C:\Users\Я\Desktop\9mIAfxtHHW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857628"/>
            <a:ext cx="3857652" cy="2714644"/>
          </a:xfrm>
          <a:prstGeom prst="round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C:\Users\Я\Desktop\NYGhHNd-ld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857628"/>
            <a:ext cx="4500594" cy="2718712"/>
          </a:xfrm>
          <a:prstGeom prst="round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Реализация проекта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586790" cy="5572164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1. Исследование документов в администрации школы для сбора данных.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2. Нарисовать план озеленения школьной территории.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3. Составить текст рекламы.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4. Озвучить текст рекламы.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5. Вывесить и разместить на сайтах села, школы и других учреждений о благотворительной акции «Зеленая Россия».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6. Подготовка территории и посадочного материала.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7. Подготовка почвы.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8. Повесить объявления в местах ожидания транспорта, общественных зданий, в административных учреждениях, в магазинах и т.д.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9. Раздавать листовки людям на улице, на различных мероприятиях, в учебных заведениях, опускать в почтовые ящики по месту жительства, прикреплять к стенам домов, в местах парковки автомобилей.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10. Обратиться к классным руководителям старших классов с просьбой об организации благотворительной акции «Зеленая Россия».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11.  Установление связи с общественными организациями, в том числе лесничеством ….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12. Оценка результатов оказания помощи.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13. Смонтировать рекламный ролик.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14. Выложить рекламный ролик в социальных сетях </a:t>
            </a:r>
            <a:r>
              <a:rPr lang="ru-RU" sz="1500" b="1" dirty="0" err="1" smtClean="0">
                <a:solidFill>
                  <a:schemeClr val="accent6">
                    <a:lumMod val="50000"/>
                  </a:schemeClr>
                </a:solidFill>
              </a:rPr>
              <a:t>Вконтакте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и на сайте школы.</a:t>
            </a:r>
          </a:p>
          <a:p>
            <a:pPr lvl="0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15. Написание отчета о работе над проектом и оформление его </a:t>
            </a:r>
            <a:r>
              <a:rPr lang="ru-RU" sz="1500" b="1" dirty="0" err="1" smtClean="0">
                <a:solidFill>
                  <a:schemeClr val="accent6">
                    <a:lumMod val="50000"/>
                  </a:schemeClr>
                </a:solidFill>
              </a:rPr>
              <a:t>портфолио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16. Защита проекта и презентация проектного продукта.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Ожидаемые результаты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C:\Users\Я\Desktop\l1OOpLzDu_s.jpg"/>
          <p:cNvPicPr/>
          <p:nvPr/>
        </p:nvPicPr>
        <p:blipFill>
          <a:blip r:embed="rId2"/>
          <a:srcRect t="19570" r="38168"/>
          <a:stretch>
            <a:fillRect/>
          </a:stretch>
        </p:blipFill>
        <p:spPr bwMode="auto">
          <a:xfrm>
            <a:off x="5286380" y="3429000"/>
            <a:ext cx="3481396" cy="3136491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1428736"/>
            <a:ext cx="7697172" cy="54938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Улучшится экологическая и эстетическая обстановка      школьной территории;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Создание на территории школы экологически        благоприятной среды;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Использование    кустарников и деревьев в качестве    наглядного материала для 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изучения  флора родного края;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 Будут созданы условия для  проведения игр и отдыха     учащихся и взрослых;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Совершенствование уровня    знаний, экологической   компетентности  родителей;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Стимулирование активной трудовой деятельности подростков;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Воспитание бережного отношения к живой красоте, созданной своими руками, 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повышение экологической культуры;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 Развитие организаторских способностей учащихся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 Осваивать новые информационные технологии, 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новые источники информации;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Овладевать приёмами исследовательской 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деятельности, которая проявится в умении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планировать  исследование, разрабатывая его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научный аппарат и  прогнозируя его результаты;</a:t>
            </a:r>
          </a:p>
          <a:p>
            <a:pPr>
              <a:buFont typeface="Wingdings" pitchFamily="2" charset="2"/>
              <a:buChar char="Ø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Интегрировать полученные знания, использовать </a:t>
            </a:r>
          </a:p>
          <a:p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теоретические знания на практике.</a:t>
            </a:r>
          </a:p>
          <a:p>
            <a:pPr>
              <a:buFont typeface="Wingdings" pitchFamily="2" charset="2"/>
              <a:buChar char="Ø"/>
            </a:pPr>
            <a:endParaRPr lang="ru-RU" sz="1500" dirty="0" smtClean="0"/>
          </a:p>
          <a:p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5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5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21468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Результаты работы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C:\Users\Я\Desktop\iJq5Ypr77t0.jpg"/>
          <p:cNvPicPr/>
          <p:nvPr/>
        </p:nvPicPr>
        <p:blipFill>
          <a:blip r:embed="rId2"/>
          <a:srcRect l="32250" r="35622" b="64995"/>
          <a:stretch>
            <a:fillRect/>
          </a:stretch>
        </p:blipFill>
        <p:spPr bwMode="auto">
          <a:xfrm>
            <a:off x="500034" y="4643446"/>
            <a:ext cx="3714776" cy="1761692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Рисунок 4" descr="C:\Users\Я\Desktop\1-768x33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643446"/>
            <a:ext cx="4095750" cy="176807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6" name="Рисунок 5" descr="C:\Users\Я\Desktop\Год_добра___фонд_поддержки.jpg"/>
          <p:cNvPicPr/>
          <p:nvPr/>
        </p:nvPicPr>
        <p:blipFill>
          <a:blip r:embed="rId4"/>
          <a:srcRect l="50493" t="7735"/>
          <a:stretch>
            <a:fillRect/>
          </a:stretch>
        </p:blipFill>
        <p:spPr bwMode="auto">
          <a:xfrm>
            <a:off x="3357554" y="214290"/>
            <a:ext cx="2539971" cy="299008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Я\Desktop\M7j9O0CoFu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00438"/>
            <a:ext cx="3571900" cy="3071834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C:\Users\Я\Desktop\9t0xItIFXm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71876"/>
            <a:ext cx="4312063" cy="3071834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C:\Users\Я\Desktop\jm0sm0pAsF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42852"/>
            <a:ext cx="2786082" cy="3367723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14348" y="142852"/>
            <a:ext cx="49292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Зеленый наряд  нашей школы  желает быть гораздо привлекательнее и представительнее.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Воспитать красивую личность можно только тогда, когда вокруг неё всё прекрасно. Человек чувствует себя комфортно, когда его окружают красивые аллеи парков и садов, цветущие газоны и ярко оформленные клумбы цветов. 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Я\Desktop\y8m3iRdy3f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3761031" cy="4261815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2" descr="C:\Users\Я\Desktop\dcpZ-dozkm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285992"/>
            <a:ext cx="4576578" cy="4286280"/>
          </a:xfrm>
          <a:prstGeom prst="round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0"/>
            <a:ext cx="8501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Школьная территория – это мир, где каждый чувствует себя комфортно, имеет широкие возможности для самореализации на пользу себе и другим, обретение опыта жизненного созидательного успеха. Одним из направлений деятельности школы является экологическое и трудовое  воспитание школьников.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693</TotalTime>
  <Words>1048</Words>
  <Application>Microsoft Office PowerPoint</Application>
  <PresentationFormat>Экран (4:3)</PresentationFormat>
  <Paragraphs>133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Актуальность темы </vt:lpstr>
      <vt:lpstr>Этапы  проекта </vt:lpstr>
      <vt:lpstr>Реализация проекта</vt:lpstr>
      <vt:lpstr>Ожидаемые результаты</vt:lpstr>
      <vt:lpstr>Результаты работы</vt:lpstr>
      <vt:lpstr>Слайд 8</vt:lpstr>
      <vt:lpstr>Слайд 9</vt:lpstr>
      <vt:lpstr>В настоящее время каждый человек должен быть экологически образован и экологически культурен</vt:lpstr>
      <vt:lpstr>Чувство любви в природе формируется через  восприятие мира природы</vt:lpstr>
      <vt:lpstr>При взаимодействии с окружающей средой расширяется кругозор, воспитываются нравственные и волевые качества, такие как дружба, взаимопомощь и коллективизм</vt:lpstr>
      <vt:lpstr>Воспитывается любовь к прекрасному, природе, родному селу и школе </vt:lpstr>
      <vt:lpstr>Слайд 14</vt:lpstr>
      <vt:lpstr>Слайд 15</vt:lpstr>
      <vt:lpstr>Слайд 16</vt:lpstr>
      <vt:lpstr>Мы – защитники природы, Только вместе, только дружно, Помогать природе нужно!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78</cp:revision>
  <dcterms:created xsi:type="dcterms:W3CDTF">2018-02-24T13:37:27Z</dcterms:created>
  <dcterms:modified xsi:type="dcterms:W3CDTF">2019-01-20T16:00:05Z</dcterms:modified>
</cp:coreProperties>
</file>